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4.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63.jpg" ContentType="image/pn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7" r:id="rId2"/>
    <p:sldId id="362" r:id="rId3"/>
    <p:sldId id="368" r:id="rId4"/>
    <p:sldId id="372" r:id="rId5"/>
    <p:sldId id="307" r:id="rId6"/>
    <p:sldId id="271" r:id="rId7"/>
    <p:sldId id="369" r:id="rId8"/>
    <p:sldId id="529" r:id="rId9"/>
    <p:sldId id="262" r:id="rId10"/>
    <p:sldId id="263" r:id="rId11"/>
    <p:sldId id="322" r:id="rId12"/>
    <p:sldId id="371" r:id="rId13"/>
    <p:sldId id="264" r:id="rId14"/>
    <p:sldId id="337" r:id="rId15"/>
    <p:sldId id="329" r:id="rId16"/>
    <p:sldId id="379" r:id="rId17"/>
    <p:sldId id="327" r:id="rId18"/>
    <p:sldId id="534" r:id="rId19"/>
    <p:sldId id="531" r:id="rId20"/>
    <p:sldId id="339" r:id="rId21"/>
    <p:sldId id="324" r:id="rId22"/>
    <p:sldId id="366" r:id="rId23"/>
    <p:sldId id="349" r:id="rId24"/>
    <p:sldId id="500" r:id="rId25"/>
    <p:sldId id="503" r:id="rId26"/>
    <p:sldId id="347" r:id="rId27"/>
    <p:sldId id="345" r:id="rId28"/>
    <p:sldId id="536" r:id="rId29"/>
    <p:sldId id="501" r:id="rId30"/>
    <p:sldId id="537" r:id="rId31"/>
    <p:sldId id="502" r:id="rId32"/>
    <p:sldId id="508" r:id="rId33"/>
    <p:sldId id="509" r:id="rId34"/>
    <p:sldId id="510" r:id="rId35"/>
    <p:sldId id="340" r:id="rId36"/>
    <p:sldId id="323" r:id="rId37"/>
    <p:sldId id="511" r:id="rId38"/>
    <p:sldId id="267" r:id="rId39"/>
    <p:sldId id="513" r:id="rId40"/>
    <p:sldId id="516" r:id="rId41"/>
    <p:sldId id="512" r:id="rId42"/>
    <p:sldId id="364" r:id="rId43"/>
    <p:sldId id="519" r:id="rId44"/>
    <p:sldId id="521" r:id="rId45"/>
    <p:sldId id="530" r:id="rId46"/>
    <p:sldId id="522" r:id="rId47"/>
    <p:sldId id="533" r:id="rId48"/>
    <p:sldId id="538" r:id="rId49"/>
    <p:sldId id="539" r:id="rId50"/>
    <p:sldId id="285" r:id="rId51"/>
    <p:sldId id="261" r:id="rId52"/>
    <p:sldId id="27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C0FB"/>
    <a:srgbClr val="0FF135"/>
    <a:srgbClr val="7DA62C"/>
    <a:srgbClr val="CFE1AF"/>
    <a:srgbClr val="B1C3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4" autoAdjust="0"/>
    <p:restoredTop sz="79102" autoAdjust="0"/>
  </p:normalViewPr>
  <p:slideViewPr>
    <p:cSldViewPr snapToGrid="0">
      <p:cViewPr varScale="1">
        <p:scale>
          <a:sx n="83" d="100"/>
          <a:sy n="83" d="100"/>
        </p:scale>
        <p:origin x="59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Shaw" userId="90e556fe81b90a7f" providerId="LiveId" clId="{AFD6F225-2E8B-42DB-8BB4-0DD0B1C64819}"/>
    <pc:docChg chg="undo redo custSel addSld delSld modSld sldOrd delMainMaster">
      <pc:chgData name="Rachel Shaw" userId="90e556fe81b90a7f" providerId="LiveId" clId="{AFD6F225-2E8B-42DB-8BB4-0DD0B1C64819}" dt="2020-02-25T19:46:34.855" v="8587" actId="47"/>
      <pc:docMkLst>
        <pc:docMk/>
      </pc:docMkLst>
      <pc:sldChg chg="del">
        <pc:chgData name="Rachel Shaw" userId="90e556fe81b90a7f" providerId="LiveId" clId="{AFD6F225-2E8B-42DB-8BB4-0DD0B1C64819}" dt="2020-02-13T15:50:20.141" v="0" actId="2696"/>
        <pc:sldMkLst>
          <pc:docMk/>
          <pc:sldMk cId="3501986095" sldId="256"/>
        </pc:sldMkLst>
      </pc:sldChg>
      <pc:sldChg chg="delSp modSp setBg modNotesTx">
        <pc:chgData name="Rachel Shaw" userId="90e556fe81b90a7f" providerId="LiveId" clId="{AFD6F225-2E8B-42DB-8BB4-0DD0B1C64819}" dt="2020-02-18T18:30:55.758" v="706" actId="20577"/>
        <pc:sldMkLst>
          <pc:docMk/>
          <pc:sldMk cId="1980432803" sldId="257"/>
        </pc:sldMkLst>
        <pc:spChg chg="mod">
          <ac:chgData name="Rachel Shaw" userId="90e556fe81b90a7f" providerId="LiveId" clId="{AFD6F225-2E8B-42DB-8BB4-0DD0B1C64819}" dt="2020-02-18T18:30:55.758" v="706" actId="20577"/>
          <ac:spMkLst>
            <pc:docMk/>
            <pc:sldMk cId="1980432803" sldId="257"/>
            <ac:spMk id="2" creationId="{3EAD4B6B-4975-4DE2-9528-C347B7007378}"/>
          </ac:spMkLst>
        </pc:spChg>
        <pc:spChg chg="mod">
          <ac:chgData name="Rachel Shaw" userId="90e556fe81b90a7f" providerId="LiveId" clId="{AFD6F225-2E8B-42DB-8BB4-0DD0B1C64819}" dt="2020-02-18T18:29:19.993" v="690" actId="1076"/>
          <ac:spMkLst>
            <pc:docMk/>
            <pc:sldMk cId="1980432803" sldId="257"/>
            <ac:spMk id="3" creationId="{6A519683-C3AA-4913-999B-38932B57754C}"/>
          </ac:spMkLst>
        </pc:spChg>
        <pc:picChg chg="mod">
          <ac:chgData name="Rachel Shaw" userId="90e556fe81b90a7f" providerId="LiveId" clId="{AFD6F225-2E8B-42DB-8BB4-0DD0B1C64819}" dt="2020-02-18T18:30:16.978" v="696" actId="1582"/>
          <ac:picMkLst>
            <pc:docMk/>
            <pc:sldMk cId="1980432803" sldId="257"/>
            <ac:picMk id="6" creationId="{1D6B3B84-47F5-457E-8B45-0F3907A0C4FF}"/>
          </ac:picMkLst>
        </pc:picChg>
        <pc:picChg chg="mod">
          <ac:chgData name="Rachel Shaw" userId="90e556fe81b90a7f" providerId="LiveId" clId="{AFD6F225-2E8B-42DB-8BB4-0DD0B1C64819}" dt="2020-02-18T18:30:16.978" v="696" actId="1582"/>
          <ac:picMkLst>
            <pc:docMk/>
            <pc:sldMk cId="1980432803" sldId="257"/>
            <ac:picMk id="7" creationId="{4020412C-CFEA-4871-B538-BDC782661554}"/>
          </ac:picMkLst>
        </pc:picChg>
        <pc:picChg chg="del">
          <ac:chgData name="Rachel Shaw" userId="90e556fe81b90a7f" providerId="LiveId" clId="{AFD6F225-2E8B-42DB-8BB4-0DD0B1C64819}" dt="2020-02-18T18:29:11.328" v="685" actId="478"/>
          <ac:picMkLst>
            <pc:docMk/>
            <pc:sldMk cId="1980432803" sldId="257"/>
            <ac:picMk id="8" creationId="{F4DA8B00-3B2A-46F9-A260-E28B35A7E97D}"/>
          </ac:picMkLst>
        </pc:picChg>
        <pc:picChg chg="del">
          <ac:chgData name="Rachel Shaw" userId="90e556fe81b90a7f" providerId="LiveId" clId="{AFD6F225-2E8B-42DB-8BB4-0DD0B1C64819}" dt="2020-02-18T18:29:14.029" v="687" actId="478"/>
          <ac:picMkLst>
            <pc:docMk/>
            <pc:sldMk cId="1980432803" sldId="257"/>
            <ac:picMk id="9" creationId="{505D480D-D24A-42FC-BF54-901A303BBADE}"/>
          </ac:picMkLst>
        </pc:picChg>
        <pc:picChg chg="del">
          <ac:chgData name="Rachel Shaw" userId="90e556fe81b90a7f" providerId="LiveId" clId="{AFD6F225-2E8B-42DB-8BB4-0DD0B1C64819}" dt="2020-02-18T18:29:12.664" v="686" actId="478"/>
          <ac:picMkLst>
            <pc:docMk/>
            <pc:sldMk cId="1980432803" sldId="257"/>
            <ac:picMk id="10" creationId="{E925304A-BA02-450F-A4E2-4349184BC369}"/>
          </ac:picMkLst>
        </pc:picChg>
        <pc:picChg chg="del">
          <ac:chgData name="Rachel Shaw" userId="90e556fe81b90a7f" providerId="LiveId" clId="{AFD6F225-2E8B-42DB-8BB4-0DD0B1C64819}" dt="2020-02-18T18:29:09.786" v="684" actId="478"/>
          <ac:picMkLst>
            <pc:docMk/>
            <pc:sldMk cId="1980432803" sldId="257"/>
            <ac:picMk id="11" creationId="{E1DE786F-8564-4E49-9CD4-E1D21F210F71}"/>
          </ac:picMkLst>
        </pc:picChg>
        <pc:picChg chg="del">
          <ac:chgData name="Rachel Shaw" userId="90e556fe81b90a7f" providerId="LiveId" clId="{AFD6F225-2E8B-42DB-8BB4-0DD0B1C64819}" dt="2020-02-18T18:29:15.345" v="688" actId="478"/>
          <ac:picMkLst>
            <pc:docMk/>
            <pc:sldMk cId="1980432803" sldId="257"/>
            <ac:picMk id="12" creationId="{75DD0C5B-4836-41EA-8080-C0A9D017EB35}"/>
          </ac:picMkLst>
        </pc:picChg>
      </pc:sldChg>
      <pc:sldChg chg="del ord">
        <pc:chgData name="Rachel Shaw" userId="90e556fe81b90a7f" providerId="LiveId" clId="{AFD6F225-2E8B-42DB-8BB4-0DD0B1C64819}" dt="2020-02-18T18:49:15.804" v="1120" actId="2696"/>
        <pc:sldMkLst>
          <pc:docMk/>
          <pc:sldMk cId="1786655923" sldId="259"/>
        </pc:sldMkLst>
      </pc:sldChg>
      <pc:sldChg chg="modSp">
        <pc:chgData name="Rachel Shaw" userId="90e556fe81b90a7f" providerId="LiveId" clId="{AFD6F225-2E8B-42DB-8BB4-0DD0B1C64819}" dt="2020-02-13T15:50:53.829" v="13" actId="20577"/>
        <pc:sldMkLst>
          <pc:docMk/>
          <pc:sldMk cId="3918288193" sldId="261"/>
        </pc:sldMkLst>
        <pc:spChg chg="mod">
          <ac:chgData name="Rachel Shaw" userId="90e556fe81b90a7f" providerId="LiveId" clId="{AFD6F225-2E8B-42DB-8BB4-0DD0B1C64819}" dt="2020-02-13T15:50:53.829" v="13" actId="20577"/>
          <ac:spMkLst>
            <pc:docMk/>
            <pc:sldMk cId="3918288193" sldId="261"/>
            <ac:spMk id="3" creationId="{29804446-2F91-4C7A-8D54-6067C86C3FE1}"/>
          </ac:spMkLst>
        </pc:spChg>
      </pc:sldChg>
      <pc:sldChg chg="addSp delSp modSp add modNotesTx">
        <pc:chgData name="Rachel Shaw" userId="90e556fe81b90a7f" providerId="LiveId" clId="{AFD6F225-2E8B-42DB-8BB4-0DD0B1C64819}" dt="2020-02-25T19:37:39.414" v="7888" actId="20577"/>
        <pc:sldMkLst>
          <pc:docMk/>
          <pc:sldMk cId="3837094886" sldId="262"/>
        </pc:sldMkLst>
        <pc:spChg chg="del">
          <ac:chgData name="Rachel Shaw" userId="90e556fe81b90a7f" providerId="LiveId" clId="{AFD6F225-2E8B-42DB-8BB4-0DD0B1C64819}" dt="2020-02-18T18:32:10.287" v="723" actId="478"/>
          <ac:spMkLst>
            <pc:docMk/>
            <pc:sldMk cId="3837094886" sldId="262"/>
            <ac:spMk id="6" creationId="{2489552C-57A5-46DD-AE45-DC2C4A3A6BE6}"/>
          </ac:spMkLst>
        </pc:spChg>
        <pc:spChg chg="add del">
          <ac:chgData name="Rachel Shaw" userId="90e556fe81b90a7f" providerId="LiveId" clId="{AFD6F225-2E8B-42DB-8BB4-0DD0B1C64819}" dt="2020-02-20T15:58:01.927" v="1906" actId="478"/>
          <ac:spMkLst>
            <pc:docMk/>
            <pc:sldMk cId="3837094886" sldId="262"/>
            <ac:spMk id="6" creationId="{AAA3D4EA-FC7B-439F-8079-89D1AF77405A}"/>
          </ac:spMkLst>
        </pc:spChg>
        <pc:spChg chg="add del mod">
          <ac:chgData name="Rachel Shaw" userId="90e556fe81b90a7f" providerId="LiveId" clId="{AFD6F225-2E8B-42DB-8BB4-0DD0B1C64819}" dt="2020-02-20T15:56:19.805" v="1859" actId="478"/>
          <ac:spMkLst>
            <pc:docMk/>
            <pc:sldMk cId="3837094886" sldId="262"/>
            <ac:spMk id="7" creationId="{0A16FEDD-3213-4CA9-B0B4-C673F7CD69C8}"/>
          </ac:spMkLst>
        </pc:spChg>
        <pc:spChg chg="add">
          <ac:chgData name="Rachel Shaw" userId="90e556fe81b90a7f" providerId="LiveId" clId="{AFD6F225-2E8B-42DB-8BB4-0DD0B1C64819}" dt="2020-02-20T16:03:42.135" v="1946"/>
          <ac:spMkLst>
            <pc:docMk/>
            <pc:sldMk cId="3837094886" sldId="262"/>
            <ac:spMk id="8" creationId="{CA3EE7BE-168B-415C-A2D1-392A6E48E84B}"/>
          </ac:spMkLst>
        </pc:spChg>
      </pc:sldChg>
      <pc:sldChg chg="addSp delSp modSp modNotesTx">
        <pc:chgData name="Rachel Shaw" userId="90e556fe81b90a7f" providerId="LiveId" clId="{AFD6F225-2E8B-42DB-8BB4-0DD0B1C64819}" dt="2020-02-25T19:39:22.633" v="8016" actId="20577"/>
        <pc:sldMkLst>
          <pc:docMk/>
          <pc:sldMk cId="1795331753" sldId="263"/>
        </pc:sldMkLst>
        <pc:spChg chg="add del mod">
          <ac:chgData name="Rachel Shaw" userId="90e556fe81b90a7f" providerId="LiveId" clId="{AFD6F225-2E8B-42DB-8BB4-0DD0B1C64819}" dt="2020-02-20T15:56:24.771" v="1861" actId="478"/>
          <ac:spMkLst>
            <pc:docMk/>
            <pc:sldMk cId="1795331753" sldId="263"/>
            <ac:spMk id="7" creationId="{A779B312-8070-4AC6-A6F9-818B93F9F81D}"/>
          </ac:spMkLst>
        </pc:spChg>
        <pc:spChg chg="add del mod">
          <ac:chgData name="Rachel Shaw" userId="90e556fe81b90a7f" providerId="LiveId" clId="{AFD6F225-2E8B-42DB-8BB4-0DD0B1C64819}" dt="2020-02-20T15:58:06.714" v="1907" actId="478"/>
          <ac:spMkLst>
            <pc:docMk/>
            <pc:sldMk cId="1795331753" sldId="263"/>
            <ac:spMk id="8" creationId="{88112824-CD06-409B-8BBA-438DDD014366}"/>
          </ac:spMkLst>
        </pc:spChg>
        <pc:spChg chg="add">
          <ac:chgData name="Rachel Shaw" userId="90e556fe81b90a7f" providerId="LiveId" clId="{AFD6F225-2E8B-42DB-8BB4-0DD0B1C64819}" dt="2020-02-20T16:03:44.742" v="1947"/>
          <ac:spMkLst>
            <pc:docMk/>
            <pc:sldMk cId="1795331753" sldId="263"/>
            <ac:spMk id="9" creationId="{5D355A37-1236-45C5-BC72-469BE9C12DF2}"/>
          </ac:spMkLst>
        </pc:spChg>
        <pc:spChg chg="del">
          <ac:chgData name="Rachel Shaw" userId="90e556fe81b90a7f" providerId="LiveId" clId="{AFD6F225-2E8B-42DB-8BB4-0DD0B1C64819}" dt="2020-02-18T18:32:15.557" v="725" actId="478"/>
          <ac:spMkLst>
            <pc:docMk/>
            <pc:sldMk cId="1795331753" sldId="263"/>
            <ac:spMk id="9" creationId="{DE3DA575-A1B5-4A95-A2E1-8385BBA499D5}"/>
          </ac:spMkLst>
        </pc:spChg>
      </pc:sldChg>
      <pc:sldChg chg="addSp delSp modSp ord">
        <pc:chgData name="Rachel Shaw" userId="90e556fe81b90a7f" providerId="LiveId" clId="{AFD6F225-2E8B-42DB-8BB4-0DD0B1C64819}" dt="2020-02-20T16:05:07.360" v="1967"/>
        <pc:sldMkLst>
          <pc:docMk/>
          <pc:sldMk cId="1587847375" sldId="264"/>
        </pc:sldMkLst>
        <pc:spChg chg="mod">
          <ac:chgData name="Rachel Shaw" userId="90e556fe81b90a7f" providerId="LiveId" clId="{AFD6F225-2E8B-42DB-8BB4-0DD0B1C64819}" dt="2020-02-18T18:36:22.883" v="868" actId="20577"/>
          <ac:spMkLst>
            <pc:docMk/>
            <pc:sldMk cId="1587847375" sldId="264"/>
            <ac:spMk id="2" creationId="{B55EA409-FD7E-407B-99EE-5A03326F5335}"/>
          </ac:spMkLst>
        </pc:spChg>
        <pc:spChg chg="mod">
          <ac:chgData name="Rachel Shaw" userId="90e556fe81b90a7f" providerId="LiveId" clId="{AFD6F225-2E8B-42DB-8BB4-0DD0B1C64819}" dt="2020-02-18T18:42:57.895" v="1059" actId="20577"/>
          <ac:spMkLst>
            <pc:docMk/>
            <pc:sldMk cId="1587847375" sldId="264"/>
            <ac:spMk id="3" creationId="{B0D29F1E-7792-4DCD-8A7A-2C80F91B9B4F}"/>
          </ac:spMkLst>
        </pc:spChg>
        <pc:spChg chg="add del mod">
          <ac:chgData name="Rachel Shaw" userId="90e556fe81b90a7f" providerId="LiveId" clId="{AFD6F225-2E8B-42DB-8BB4-0DD0B1C64819}" dt="2020-02-20T15:58:23.391" v="1910" actId="478"/>
          <ac:spMkLst>
            <pc:docMk/>
            <pc:sldMk cId="1587847375" sldId="264"/>
            <ac:spMk id="6" creationId="{3508D69E-CD9D-4883-83C4-4A90663B332E}"/>
          </ac:spMkLst>
        </pc:spChg>
        <pc:spChg chg="add del">
          <ac:chgData name="Rachel Shaw" userId="90e556fe81b90a7f" providerId="LiveId" clId="{AFD6F225-2E8B-42DB-8BB4-0DD0B1C64819}" dt="2020-02-20T16:05:06.996" v="1966" actId="478"/>
          <ac:spMkLst>
            <pc:docMk/>
            <pc:sldMk cId="1587847375" sldId="264"/>
            <ac:spMk id="7" creationId="{F62031BA-D637-4085-A23C-0F7F3A6EC2A0}"/>
          </ac:spMkLst>
        </pc:spChg>
        <pc:spChg chg="del">
          <ac:chgData name="Rachel Shaw" userId="90e556fe81b90a7f" providerId="LiveId" clId="{AFD6F225-2E8B-42DB-8BB4-0DD0B1C64819}" dt="2020-02-18T18:34:20.423" v="810" actId="478"/>
          <ac:spMkLst>
            <pc:docMk/>
            <pc:sldMk cId="1587847375" sldId="264"/>
            <ac:spMk id="8" creationId="{25B45C31-BC26-4C8B-BA2B-30A6E649FC40}"/>
          </ac:spMkLst>
        </pc:spChg>
        <pc:spChg chg="add">
          <ac:chgData name="Rachel Shaw" userId="90e556fe81b90a7f" providerId="LiveId" clId="{AFD6F225-2E8B-42DB-8BB4-0DD0B1C64819}" dt="2020-02-20T16:05:07.360" v="1967"/>
          <ac:spMkLst>
            <pc:docMk/>
            <pc:sldMk cId="1587847375" sldId="264"/>
            <ac:spMk id="8" creationId="{EDBCC0C8-4A40-44DD-B244-4423190E07DD}"/>
          </ac:spMkLst>
        </pc:spChg>
      </pc:sldChg>
      <pc:sldChg chg="addSp delSp modSp">
        <pc:chgData name="Rachel Shaw" userId="90e556fe81b90a7f" providerId="LiveId" clId="{AFD6F225-2E8B-42DB-8BB4-0DD0B1C64819}" dt="2020-02-20T16:08:46.120" v="2038" actId="20577"/>
        <pc:sldMkLst>
          <pc:docMk/>
          <pc:sldMk cId="952898079" sldId="267"/>
        </pc:sldMkLst>
        <pc:spChg chg="add mod">
          <ac:chgData name="Rachel Shaw" userId="90e556fe81b90a7f" providerId="LiveId" clId="{AFD6F225-2E8B-42DB-8BB4-0DD0B1C64819}" dt="2020-02-20T16:08:46.120" v="2038" actId="20577"/>
          <ac:spMkLst>
            <pc:docMk/>
            <pc:sldMk cId="952898079" sldId="267"/>
            <ac:spMk id="8" creationId="{C7630423-F641-499F-AF5A-8B053808F443}"/>
          </ac:spMkLst>
        </pc:spChg>
        <pc:spChg chg="del">
          <ac:chgData name="Rachel Shaw" userId="90e556fe81b90a7f" providerId="LiveId" clId="{AFD6F225-2E8B-42DB-8BB4-0DD0B1C64819}" dt="2020-02-20T16:00:02.300" v="1934" actId="478"/>
          <ac:spMkLst>
            <pc:docMk/>
            <pc:sldMk cId="952898079" sldId="267"/>
            <ac:spMk id="9" creationId="{34400094-0B9D-441A-8B00-94CF2B26F0F1}"/>
          </ac:spMkLst>
        </pc:spChg>
      </pc:sldChg>
      <pc:sldChg chg="addSp delSp modSp add mod ord modAnim modNotesTx">
        <pc:chgData name="Rachel Shaw" userId="90e556fe81b90a7f" providerId="LiveId" clId="{AFD6F225-2E8B-42DB-8BB4-0DD0B1C64819}" dt="2020-02-25T19:32:34.376" v="7457" actId="20577"/>
        <pc:sldMkLst>
          <pc:docMk/>
          <pc:sldMk cId="884832934" sldId="271"/>
        </pc:sldMkLst>
        <pc:spChg chg="mod">
          <ac:chgData name="Rachel Shaw" userId="90e556fe81b90a7f" providerId="LiveId" clId="{AFD6F225-2E8B-42DB-8BB4-0DD0B1C64819}" dt="2020-02-18T18:10:06.188" v="156" actId="207"/>
          <ac:spMkLst>
            <pc:docMk/>
            <pc:sldMk cId="884832934" sldId="271"/>
            <ac:spMk id="2" creationId="{B55EA409-FD7E-407B-99EE-5A03326F5335}"/>
          </ac:spMkLst>
        </pc:spChg>
        <pc:spChg chg="mod">
          <ac:chgData name="Rachel Shaw" userId="90e556fe81b90a7f" providerId="LiveId" clId="{AFD6F225-2E8B-42DB-8BB4-0DD0B1C64819}" dt="2020-02-18T18:07:37.400" v="136" actId="1076"/>
          <ac:spMkLst>
            <pc:docMk/>
            <pc:sldMk cId="884832934" sldId="271"/>
            <ac:spMk id="3" creationId="{40B5DFF3-72C3-4786-983E-23E4D918708A}"/>
          </ac:spMkLst>
        </pc:spChg>
        <pc:spChg chg="del">
          <ac:chgData name="Rachel Shaw" userId="90e556fe81b90a7f" providerId="LiveId" clId="{AFD6F225-2E8B-42DB-8BB4-0DD0B1C64819}" dt="2020-02-18T18:31:55.393" v="719" actId="478"/>
          <ac:spMkLst>
            <pc:docMk/>
            <pc:sldMk cId="884832934" sldId="271"/>
            <ac:spMk id="6" creationId="{DDD5CA3E-C3CE-4A32-81A4-311C4BEAD1B4}"/>
          </ac:spMkLst>
        </pc:spChg>
        <pc:spChg chg="mod">
          <ac:chgData name="Rachel Shaw" userId="90e556fe81b90a7f" providerId="LiveId" clId="{AFD6F225-2E8B-42DB-8BB4-0DD0B1C64819}" dt="2020-02-25T19:21:05.797" v="6457"/>
          <ac:spMkLst>
            <pc:docMk/>
            <pc:sldMk cId="884832934" sldId="271"/>
            <ac:spMk id="9" creationId="{B2999C8E-9FA9-4FA3-89B8-A32784B17D24}"/>
          </ac:spMkLst>
        </pc:spChg>
        <pc:spChg chg="add del mod">
          <ac:chgData name="Rachel Shaw" userId="90e556fe81b90a7f" providerId="LiveId" clId="{AFD6F225-2E8B-42DB-8BB4-0DD0B1C64819}" dt="2020-02-20T15:56:08.606" v="1855" actId="478"/>
          <ac:spMkLst>
            <pc:docMk/>
            <pc:sldMk cId="884832934" sldId="271"/>
            <ac:spMk id="13" creationId="{11C80205-1409-4AB7-880D-94F6DD22D27D}"/>
          </ac:spMkLst>
        </pc:spChg>
        <pc:spChg chg="add del">
          <ac:chgData name="Rachel Shaw" userId="90e556fe81b90a7f" providerId="LiveId" clId="{AFD6F225-2E8B-42DB-8BB4-0DD0B1C64819}" dt="2020-02-20T15:57:53.990" v="1904" actId="478"/>
          <ac:spMkLst>
            <pc:docMk/>
            <pc:sldMk cId="884832934" sldId="271"/>
            <ac:spMk id="16" creationId="{5CC156F2-D912-4D45-A103-69327630E782}"/>
          </ac:spMkLst>
        </pc:spChg>
        <pc:spChg chg="add">
          <ac:chgData name="Rachel Shaw" userId="90e556fe81b90a7f" providerId="LiveId" clId="{AFD6F225-2E8B-42DB-8BB4-0DD0B1C64819}" dt="2020-02-20T16:03:37.006" v="1944"/>
          <ac:spMkLst>
            <pc:docMk/>
            <pc:sldMk cId="884832934" sldId="271"/>
            <ac:spMk id="17" creationId="{32DB7F0C-643A-40C1-B138-AEC311B4FC00}"/>
          </ac:spMkLst>
        </pc:spChg>
        <pc:graphicFrameChg chg="mod modGraphic">
          <ac:chgData name="Rachel Shaw" userId="90e556fe81b90a7f" providerId="LiveId" clId="{AFD6F225-2E8B-42DB-8BB4-0DD0B1C64819}" dt="2020-02-18T18:07:16.837" v="130" actId="14100"/>
          <ac:graphicFrameMkLst>
            <pc:docMk/>
            <pc:sldMk cId="884832934" sldId="271"/>
            <ac:graphicFrameMk id="15" creationId="{F7B6196B-700C-40D6-BF77-DEF5869EA831}"/>
          </ac:graphicFrameMkLst>
        </pc:graphicFrameChg>
        <pc:picChg chg="mod">
          <ac:chgData name="Rachel Shaw" userId="90e556fe81b90a7f" providerId="LiveId" clId="{AFD6F225-2E8B-42DB-8BB4-0DD0B1C64819}" dt="2020-02-18T18:07:58.589" v="144" actId="1076"/>
          <ac:picMkLst>
            <pc:docMk/>
            <pc:sldMk cId="884832934" sldId="271"/>
            <ac:picMk id="5" creationId="{97C2A07D-0CB5-4B1B-8AA2-AAEC92247965}"/>
          </ac:picMkLst>
        </pc:picChg>
        <pc:picChg chg="mod">
          <ac:chgData name="Rachel Shaw" userId="90e556fe81b90a7f" providerId="LiveId" clId="{AFD6F225-2E8B-42DB-8BB4-0DD0B1C64819}" dt="2020-02-18T18:07:52.603" v="142" actId="1038"/>
          <ac:picMkLst>
            <pc:docMk/>
            <pc:sldMk cId="884832934" sldId="271"/>
            <ac:picMk id="8" creationId="{393DD9FF-E89F-4E38-9135-F100423FCD1C}"/>
          </ac:picMkLst>
        </pc:picChg>
        <pc:picChg chg="mod">
          <ac:chgData name="Rachel Shaw" userId="90e556fe81b90a7f" providerId="LiveId" clId="{AFD6F225-2E8B-42DB-8BB4-0DD0B1C64819}" dt="2020-02-18T18:07:55.743" v="143" actId="1076"/>
          <ac:picMkLst>
            <pc:docMk/>
            <pc:sldMk cId="884832934" sldId="271"/>
            <ac:picMk id="11" creationId="{7DA2C2B6-6232-4DC2-A9C5-5777053F1434}"/>
          </ac:picMkLst>
        </pc:picChg>
        <pc:picChg chg="mod">
          <ac:chgData name="Rachel Shaw" userId="90e556fe81b90a7f" providerId="LiveId" clId="{AFD6F225-2E8B-42DB-8BB4-0DD0B1C64819}" dt="2020-02-18T18:07:24.264" v="133" actId="1076"/>
          <ac:picMkLst>
            <pc:docMk/>
            <pc:sldMk cId="884832934" sldId="271"/>
            <ac:picMk id="12" creationId="{E861C8A2-970D-40DC-9F7E-733B3BF74831}"/>
          </ac:picMkLst>
        </pc:picChg>
        <pc:picChg chg="mod">
          <ac:chgData name="Rachel Shaw" userId="90e556fe81b90a7f" providerId="LiveId" clId="{AFD6F225-2E8B-42DB-8BB4-0DD0B1C64819}" dt="2020-02-18T18:06:22.163" v="120" actId="1076"/>
          <ac:picMkLst>
            <pc:docMk/>
            <pc:sldMk cId="884832934" sldId="271"/>
            <ac:picMk id="14" creationId="{93EB776A-A4FD-4E02-9334-3721525F1C42}"/>
          </ac:picMkLst>
        </pc:picChg>
      </pc:sldChg>
      <pc:sldChg chg="addSp delSp modSp">
        <pc:chgData name="Rachel Shaw" userId="90e556fe81b90a7f" providerId="LiveId" clId="{AFD6F225-2E8B-42DB-8BB4-0DD0B1C64819}" dt="2020-02-20T16:09:57.989" v="2048" actId="6549"/>
        <pc:sldMkLst>
          <pc:docMk/>
          <pc:sldMk cId="3649740078" sldId="285"/>
        </pc:sldMkLst>
        <pc:spChg chg="add mod">
          <ac:chgData name="Rachel Shaw" userId="90e556fe81b90a7f" providerId="LiveId" clId="{AFD6F225-2E8B-42DB-8BB4-0DD0B1C64819}" dt="2020-02-20T16:09:57.989" v="2048" actId="6549"/>
          <ac:spMkLst>
            <pc:docMk/>
            <pc:sldMk cId="3649740078" sldId="285"/>
            <ac:spMk id="7" creationId="{018EF662-89ED-44A3-B84E-F2BFDCCBF92F}"/>
          </ac:spMkLst>
        </pc:spChg>
        <pc:spChg chg="del">
          <ac:chgData name="Rachel Shaw" userId="90e556fe81b90a7f" providerId="LiveId" clId="{AFD6F225-2E8B-42DB-8BB4-0DD0B1C64819}" dt="2020-02-20T16:00:22.030" v="1938" actId="478"/>
          <ac:spMkLst>
            <pc:docMk/>
            <pc:sldMk cId="3649740078" sldId="285"/>
            <ac:spMk id="9" creationId="{03622C09-62F6-4BFD-A5A0-3DE86F75CC4A}"/>
          </ac:spMkLst>
        </pc:spChg>
      </pc:sldChg>
      <pc:sldChg chg="del">
        <pc:chgData name="Rachel Shaw" userId="90e556fe81b90a7f" providerId="LiveId" clId="{AFD6F225-2E8B-42DB-8BB4-0DD0B1C64819}" dt="2020-02-18T18:04:39.699" v="53" actId="47"/>
        <pc:sldMkLst>
          <pc:docMk/>
          <pc:sldMk cId="3030785265" sldId="287"/>
        </pc:sldMkLst>
      </pc:sldChg>
      <pc:sldChg chg="modSp add del mod">
        <pc:chgData name="Rachel Shaw" userId="90e556fe81b90a7f" providerId="LiveId" clId="{AFD6F225-2E8B-42DB-8BB4-0DD0B1C64819}" dt="2020-02-25T19:34:44.978" v="7481" actId="47"/>
        <pc:sldMkLst>
          <pc:docMk/>
          <pc:sldMk cId="355706528" sldId="301"/>
        </pc:sldMkLst>
        <pc:spChg chg="mod">
          <ac:chgData name="Rachel Shaw" userId="90e556fe81b90a7f" providerId="LiveId" clId="{AFD6F225-2E8B-42DB-8BB4-0DD0B1C64819}" dt="2020-02-25T19:33:51.493" v="7462" actId="14100"/>
          <ac:spMkLst>
            <pc:docMk/>
            <pc:sldMk cId="355706528" sldId="301"/>
            <ac:spMk id="4" creationId="{012BC0C2-C77C-47AB-90D2-E5D2DE28F03C}"/>
          </ac:spMkLst>
        </pc:spChg>
      </pc:sldChg>
      <pc:sldChg chg="addSp delSp modSp add mod ord modNotesTx">
        <pc:chgData name="Rachel Shaw" userId="90e556fe81b90a7f" providerId="LiveId" clId="{AFD6F225-2E8B-42DB-8BB4-0DD0B1C64819}" dt="2020-02-25T19:06:01.321" v="5062" actId="20577"/>
        <pc:sldMkLst>
          <pc:docMk/>
          <pc:sldMk cId="1338096571" sldId="307"/>
        </pc:sldMkLst>
        <pc:spChg chg="mod">
          <ac:chgData name="Rachel Shaw" userId="90e556fe81b90a7f" providerId="LiveId" clId="{AFD6F225-2E8B-42DB-8BB4-0DD0B1C64819}" dt="2020-02-25T18:59:35.702" v="4495" actId="20577"/>
          <ac:spMkLst>
            <pc:docMk/>
            <pc:sldMk cId="1338096571" sldId="307"/>
            <ac:spMk id="4" creationId="{012BC0C2-C77C-47AB-90D2-E5D2DE28F03C}"/>
          </ac:spMkLst>
        </pc:spChg>
        <pc:spChg chg="del">
          <ac:chgData name="Rachel Shaw" userId="90e556fe81b90a7f" providerId="LiveId" clId="{AFD6F225-2E8B-42DB-8BB4-0DD0B1C64819}" dt="2020-02-18T18:31:50.692" v="717" actId="478"/>
          <ac:spMkLst>
            <pc:docMk/>
            <pc:sldMk cId="1338096571" sldId="307"/>
            <ac:spMk id="6" creationId="{7A83D639-88E3-4FDD-BF36-12C8829679D1}"/>
          </ac:spMkLst>
        </pc:spChg>
        <pc:spChg chg="add del mod">
          <ac:chgData name="Rachel Shaw" userId="90e556fe81b90a7f" providerId="LiveId" clId="{AFD6F225-2E8B-42DB-8BB4-0DD0B1C64819}" dt="2020-02-20T15:56:04.206" v="1853" actId="478"/>
          <ac:spMkLst>
            <pc:docMk/>
            <pc:sldMk cId="1338096571" sldId="307"/>
            <ac:spMk id="7" creationId="{DA746682-1AC9-4DFC-8703-17A75B7244F9}"/>
          </ac:spMkLst>
        </pc:spChg>
        <pc:spChg chg="add del">
          <ac:chgData name="Rachel Shaw" userId="90e556fe81b90a7f" providerId="LiveId" clId="{AFD6F225-2E8B-42DB-8BB4-0DD0B1C64819}" dt="2020-02-20T15:57:49.974" v="1903" actId="478"/>
          <ac:spMkLst>
            <pc:docMk/>
            <pc:sldMk cId="1338096571" sldId="307"/>
            <ac:spMk id="9" creationId="{EDE80DD1-080F-4B9A-A86C-47FECCCB8FB7}"/>
          </ac:spMkLst>
        </pc:spChg>
        <pc:spChg chg="add">
          <ac:chgData name="Rachel Shaw" userId="90e556fe81b90a7f" providerId="LiveId" clId="{AFD6F225-2E8B-42DB-8BB4-0DD0B1C64819}" dt="2020-02-20T16:03:32.272" v="1943"/>
          <ac:spMkLst>
            <pc:docMk/>
            <pc:sldMk cId="1338096571" sldId="307"/>
            <ac:spMk id="10" creationId="{6EE71866-5664-4AAF-88B1-3A6BB1845CEB}"/>
          </ac:spMkLst>
        </pc:spChg>
        <pc:picChg chg="mod">
          <ac:chgData name="Rachel Shaw" userId="90e556fe81b90a7f" providerId="LiveId" clId="{AFD6F225-2E8B-42DB-8BB4-0DD0B1C64819}" dt="2020-02-18T18:06:03.923" v="118" actId="14100"/>
          <ac:picMkLst>
            <pc:docMk/>
            <pc:sldMk cId="1338096571" sldId="307"/>
            <ac:picMk id="8" creationId="{5A824509-2638-4C74-8F37-076146521253}"/>
          </ac:picMkLst>
        </pc:picChg>
      </pc:sldChg>
      <pc:sldChg chg="del ord">
        <pc:chgData name="Rachel Shaw" userId="90e556fe81b90a7f" providerId="LiveId" clId="{AFD6F225-2E8B-42DB-8BB4-0DD0B1C64819}" dt="2020-02-18T18:48:55.581" v="1119" actId="2696"/>
        <pc:sldMkLst>
          <pc:docMk/>
          <pc:sldMk cId="828470631" sldId="309"/>
        </pc:sldMkLst>
      </pc:sldChg>
      <pc:sldChg chg="addSp modSp del ord">
        <pc:chgData name="Rachel Shaw" userId="90e556fe81b90a7f" providerId="LiveId" clId="{AFD6F225-2E8B-42DB-8BB4-0DD0B1C64819}" dt="2020-02-18T18:10:27.514" v="158" actId="2696"/>
        <pc:sldMkLst>
          <pc:docMk/>
          <pc:sldMk cId="845271243" sldId="321"/>
        </pc:sldMkLst>
        <pc:spChg chg="add mod">
          <ac:chgData name="Rachel Shaw" userId="90e556fe81b90a7f" providerId="LiveId" clId="{AFD6F225-2E8B-42DB-8BB4-0DD0B1C64819}" dt="2020-02-18T18:09:43.825" v="152" actId="571"/>
          <ac:spMkLst>
            <pc:docMk/>
            <pc:sldMk cId="845271243" sldId="321"/>
            <ac:spMk id="17" creationId="{BB52F0C8-A4AB-4394-9FA2-2654591B0AA5}"/>
          </ac:spMkLst>
        </pc:spChg>
        <pc:spChg chg="add mod">
          <ac:chgData name="Rachel Shaw" userId="90e556fe81b90a7f" providerId="LiveId" clId="{AFD6F225-2E8B-42DB-8BB4-0DD0B1C64819}" dt="2020-02-18T18:09:43.825" v="152" actId="571"/>
          <ac:spMkLst>
            <pc:docMk/>
            <pc:sldMk cId="845271243" sldId="321"/>
            <ac:spMk id="20" creationId="{86D51360-1292-4646-B16A-62A7F9A5B348}"/>
          </ac:spMkLst>
        </pc:spChg>
        <pc:picChg chg="add mod">
          <ac:chgData name="Rachel Shaw" userId="90e556fe81b90a7f" providerId="LiveId" clId="{AFD6F225-2E8B-42DB-8BB4-0DD0B1C64819}" dt="2020-02-18T18:09:43.825" v="152" actId="571"/>
          <ac:picMkLst>
            <pc:docMk/>
            <pc:sldMk cId="845271243" sldId="321"/>
            <ac:picMk id="12" creationId="{C7E7F80D-0028-49CE-B285-78F7AE26ACEE}"/>
          </ac:picMkLst>
        </pc:picChg>
        <pc:picChg chg="add mod">
          <ac:chgData name="Rachel Shaw" userId="90e556fe81b90a7f" providerId="LiveId" clId="{AFD6F225-2E8B-42DB-8BB4-0DD0B1C64819}" dt="2020-02-18T18:09:43.825" v="152" actId="571"/>
          <ac:picMkLst>
            <pc:docMk/>
            <pc:sldMk cId="845271243" sldId="321"/>
            <ac:picMk id="18" creationId="{73EE236B-D437-4D7C-9FF9-E3B7A3A411B8}"/>
          </ac:picMkLst>
        </pc:picChg>
        <pc:picChg chg="add mod">
          <ac:chgData name="Rachel Shaw" userId="90e556fe81b90a7f" providerId="LiveId" clId="{AFD6F225-2E8B-42DB-8BB4-0DD0B1C64819}" dt="2020-02-18T18:09:43.825" v="152" actId="571"/>
          <ac:picMkLst>
            <pc:docMk/>
            <pc:sldMk cId="845271243" sldId="321"/>
            <ac:picMk id="19" creationId="{2BCC5E30-4404-4041-99FD-CE11CDA2D82F}"/>
          </ac:picMkLst>
        </pc:picChg>
      </pc:sldChg>
      <pc:sldChg chg="addSp delSp modSp mod delAnim modNotesTx">
        <pc:chgData name="Rachel Shaw" userId="90e556fe81b90a7f" providerId="LiveId" clId="{AFD6F225-2E8B-42DB-8BB4-0DD0B1C64819}" dt="2020-02-25T19:41:28.068" v="8137" actId="20577"/>
        <pc:sldMkLst>
          <pc:docMk/>
          <pc:sldMk cId="2939552477" sldId="322"/>
        </pc:sldMkLst>
        <pc:spChg chg="mod">
          <ac:chgData name="Rachel Shaw" userId="90e556fe81b90a7f" providerId="LiveId" clId="{AFD6F225-2E8B-42DB-8BB4-0DD0B1C64819}" dt="2020-02-18T18:16:26.526" v="235" actId="20577"/>
          <ac:spMkLst>
            <pc:docMk/>
            <pc:sldMk cId="2939552477" sldId="322"/>
            <ac:spMk id="2" creationId="{B55EA409-FD7E-407B-99EE-5A03326F5335}"/>
          </ac:spMkLst>
        </pc:spChg>
        <pc:spChg chg="mod">
          <ac:chgData name="Rachel Shaw" userId="90e556fe81b90a7f" providerId="LiveId" clId="{AFD6F225-2E8B-42DB-8BB4-0DD0B1C64819}" dt="2020-02-25T19:41:09.245" v="8120" actId="20577"/>
          <ac:spMkLst>
            <pc:docMk/>
            <pc:sldMk cId="2939552477" sldId="322"/>
            <ac:spMk id="5" creationId="{A7E4BE9F-49BD-4C5F-A6B1-A18347BB9401}"/>
          </ac:spMkLst>
        </pc:spChg>
        <pc:spChg chg="del">
          <ac:chgData name="Rachel Shaw" userId="90e556fe81b90a7f" providerId="LiveId" clId="{AFD6F225-2E8B-42DB-8BB4-0DD0B1C64819}" dt="2020-02-18T18:16:45.066" v="244" actId="478"/>
          <ac:spMkLst>
            <pc:docMk/>
            <pc:sldMk cId="2939552477" sldId="322"/>
            <ac:spMk id="6" creationId="{7CC98AC8-02D3-4DD1-A116-9C712270D3C7}"/>
          </ac:spMkLst>
        </pc:spChg>
        <pc:spChg chg="add mod">
          <ac:chgData name="Rachel Shaw" userId="90e556fe81b90a7f" providerId="LiveId" clId="{AFD6F225-2E8B-42DB-8BB4-0DD0B1C64819}" dt="2020-02-20T16:04:06.306" v="1951" actId="20577"/>
          <ac:spMkLst>
            <pc:docMk/>
            <pc:sldMk cId="2939552477" sldId="322"/>
            <ac:spMk id="6" creationId="{B841691D-060A-442E-A981-C831E8839250}"/>
          </ac:spMkLst>
        </pc:spChg>
        <pc:spChg chg="add del mod">
          <ac:chgData name="Rachel Shaw" userId="90e556fe81b90a7f" providerId="LiveId" clId="{AFD6F225-2E8B-42DB-8BB4-0DD0B1C64819}" dt="2020-02-20T15:58:14.343" v="1908" actId="478"/>
          <ac:spMkLst>
            <pc:docMk/>
            <pc:sldMk cId="2939552477" sldId="322"/>
            <ac:spMk id="13" creationId="{353786E1-5BF7-4E7A-AB37-74094D71845F}"/>
          </ac:spMkLst>
        </pc:spChg>
        <pc:spChg chg="del mod">
          <ac:chgData name="Rachel Shaw" userId="90e556fe81b90a7f" providerId="LiveId" clId="{AFD6F225-2E8B-42DB-8BB4-0DD0B1C64819}" dt="2020-02-18T18:32:20.121" v="727" actId="478"/>
          <ac:spMkLst>
            <pc:docMk/>
            <pc:sldMk cId="2939552477" sldId="322"/>
            <ac:spMk id="15" creationId="{86C5D3EA-2436-4FD3-9B61-3F1B8BD42CAC}"/>
          </ac:spMkLst>
        </pc:spChg>
        <pc:spChg chg="del">
          <ac:chgData name="Rachel Shaw" userId="90e556fe81b90a7f" providerId="LiveId" clId="{AFD6F225-2E8B-42DB-8BB4-0DD0B1C64819}" dt="2020-02-18T18:16:35.179" v="239" actId="478"/>
          <ac:spMkLst>
            <pc:docMk/>
            <pc:sldMk cId="2939552477" sldId="322"/>
            <ac:spMk id="19" creationId="{583181A4-7CBD-4355-843D-BC1D6932F721}"/>
          </ac:spMkLst>
        </pc:spChg>
        <pc:picChg chg="del">
          <ac:chgData name="Rachel Shaw" userId="90e556fe81b90a7f" providerId="LiveId" clId="{AFD6F225-2E8B-42DB-8BB4-0DD0B1C64819}" dt="2020-02-18T18:16:38.533" v="241" actId="478"/>
          <ac:picMkLst>
            <pc:docMk/>
            <pc:sldMk cId="2939552477" sldId="322"/>
            <ac:picMk id="4" creationId="{B1594DD4-16A0-452C-8207-6F22F09A745C}"/>
          </ac:picMkLst>
        </pc:picChg>
        <pc:picChg chg="del">
          <ac:chgData name="Rachel Shaw" userId="90e556fe81b90a7f" providerId="LiveId" clId="{AFD6F225-2E8B-42DB-8BB4-0DD0B1C64819}" dt="2020-02-18T18:16:29.866" v="236" actId="478"/>
          <ac:picMkLst>
            <pc:docMk/>
            <pc:sldMk cId="2939552477" sldId="322"/>
            <ac:picMk id="10" creationId="{90692256-797F-4EFF-8831-4B5C9D7829C1}"/>
          </ac:picMkLst>
        </pc:picChg>
        <pc:cxnChg chg="del">
          <ac:chgData name="Rachel Shaw" userId="90e556fe81b90a7f" providerId="LiveId" clId="{AFD6F225-2E8B-42DB-8BB4-0DD0B1C64819}" dt="2020-02-18T18:16:40.500" v="242" actId="478"/>
          <ac:cxnSpMkLst>
            <pc:docMk/>
            <pc:sldMk cId="2939552477" sldId="322"/>
            <ac:cxnSpMk id="12" creationId="{0BD985C0-530B-48E2-9118-B7E2DBE12C04}"/>
          </ac:cxnSpMkLst>
        </pc:cxnChg>
        <pc:cxnChg chg="del">
          <ac:chgData name="Rachel Shaw" userId="90e556fe81b90a7f" providerId="LiveId" clId="{AFD6F225-2E8B-42DB-8BB4-0DD0B1C64819}" dt="2020-02-18T18:16:36.675" v="240" actId="478"/>
          <ac:cxnSpMkLst>
            <pc:docMk/>
            <pc:sldMk cId="2939552477" sldId="322"/>
            <ac:cxnSpMk id="14" creationId="{E2089261-D0B3-4D29-9DBA-0CFDB268B604}"/>
          </ac:cxnSpMkLst>
        </pc:cxnChg>
        <pc:cxnChg chg="del">
          <ac:chgData name="Rachel Shaw" userId="90e556fe81b90a7f" providerId="LiveId" clId="{AFD6F225-2E8B-42DB-8BB4-0DD0B1C64819}" dt="2020-02-18T18:16:42.749" v="243" actId="478"/>
          <ac:cxnSpMkLst>
            <pc:docMk/>
            <pc:sldMk cId="2939552477" sldId="322"/>
            <ac:cxnSpMk id="16" creationId="{07A6D3B1-A134-4A8F-8CFE-5FF882B21F6C}"/>
          </ac:cxnSpMkLst>
        </pc:cxnChg>
      </pc:sldChg>
      <pc:sldChg chg="del ord">
        <pc:chgData name="Rachel Shaw" userId="90e556fe81b90a7f" providerId="LiveId" clId="{AFD6F225-2E8B-42DB-8BB4-0DD0B1C64819}" dt="2020-02-18T18:25:44.041" v="652" actId="2696"/>
        <pc:sldMkLst>
          <pc:docMk/>
          <pc:sldMk cId="6923764" sldId="323"/>
        </pc:sldMkLst>
      </pc:sldChg>
      <pc:sldChg chg="add del">
        <pc:chgData name="Rachel Shaw" userId="90e556fe81b90a7f" providerId="LiveId" clId="{AFD6F225-2E8B-42DB-8BB4-0DD0B1C64819}" dt="2020-02-18T18:25:54.510" v="654"/>
        <pc:sldMkLst>
          <pc:docMk/>
          <pc:sldMk cId="167272706" sldId="323"/>
        </pc:sldMkLst>
      </pc:sldChg>
      <pc:sldChg chg="addSp delSp add">
        <pc:chgData name="Rachel Shaw" userId="90e556fe81b90a7f" providerId="LiveId" clId="{AFD6F225-2E8B-42DB-8BB4-0DD0B1C64819}" dt="2020-02-20T16:08:33.866" v="2035"/>
        <pc:sldMkLst>
          <pc:docMk/>
          <pc:sldMk cId="574525168" sldId="323"/>
        </pc:sldMkLst>
        <pc:spChg chg="del">
          <ac:chgData name="Rachel Shaw" userId="90e556fe81b90a7f" providerId="LiveId" clId="{AFD6F225-2E8B-42DB-8BB4-0DD0B1C64819}" dt="2020-02-20T15:59:57.759" v="1933" actId="478"/>
          <ac:spMkLst>
            <pc:docMk/>
            <pc:sldMk cId="574525168" sldId="323"/>
            <ac:spMk id="8" creationId="{5F1590A7-C87D-4A5E-9090-0DE6CFCA6A1A}"/>
          </ac:spMkLst>
        </pc:spChg>
        <pc:spChg chg="add">
          <ac:chgData name="Rachel Shaw" userId="90e556fe81b90a7f" providerId="LiveId" clId="{AFD6F225-2E8B-42DB-8BB4-0DD0B1C64819}" dt="2020-02-20T16:08:33.866" v="2035"/>
          <ac:spMkLst>
            <pc:docMk/>
            <pc:sldMk cId="574525168" sldId="323"/>
            <ac:spMk id="36" creationId="{B2B8CAE4-F4CC-4DC6-A5B3-A58C1DBACA1B}"/>
          </ac:spMkLst>
        </pc:spChg>
      </pc:sldChg>
      <pc:sldChg chg="add del">
        <pc:chgData name="Rachel Shaw" userId="90e556fe81b90a7f" providerId="LiveId" clId="{AFD6F225-2E8B-42DB-8BB4-0DD0B1C64819}" dt="2020-02-18T18:26:03.341" v="658"/>
        <pc:sldMkLst>
          <pc:docMk/>
          <pc:sldMk cId="2635781286" sldId="323"/>
        </pc:sldMkLst>
      </pc:sldChg>
      <pc:sldChg chg="addSp delSp modSp ord modNotesTx">
        <pc:chgData name="Rachel Shaw" userId="90e556fe81b90a7f" providerId="LiveId" clId="{AFD6F225-2E8B-42DB-8BB4-0DD0B1C64819}" dt="2020-02-20T16:06:40.526" v="1994"/>
        <pc:sldMkLst>
          <pc:docMk/>
          <pc:sldMk cId="3920195173" sldId="324"/>
        </pc:sldMkLst>
        <pc:spChg chg="add">
          <ac:chgData name="Rachel Shaw" userId="90e556fe81b90a7f" providerId="LiveId" clId="{AFD6F225-2E8B-42DB-8BB4-0DD0B1C64819}" dt="2020-02-20T16:06:40.526" v="1994"/>
          <ac:spMkLst>
            <pc:docMk/>
            <pc:sldMk cId="3920195173" sldId="324"/>
            <ac:spMk id="6" creationId="{7C19F246-07FE-45D2-AF27-7544269DAD29}"/>
          </ac:spMkLst>
        </pc:spChg>
        <pc:spChg chg="del">
          <ac:chgData name="Rachel Shaw" userId="90e556fe81b90a7f" providerId="LiveId" clId="{AFD6F225-2E8B-42DB-8BB4-0DD0B1C64819}" dt="2020-02-20T15:59:11.090" v="1921" actId="478"/>
          <ac:spMkLst>
            <pc:docMk/>
            <pc:sldMk cId="3920195173" sldId="324"/>
            <ac:spMk id="8" creationId="{D6632C89-102B-4F65-AB2D-7745E19C7FA0}"/>
          </ac:spMkLst>
        </pc:spChg>
        <pc:picChg chg="add mod">
          <ac:chgData name="Rachel Shaw" userId="90e556fe81b90a7f" providerId="LiveId" clId="{AFD6F225-2E8B-42DB-8BB4-0DD0B1C64819}" dt="2020-02-18T19:03:32.623" v="1160" actId="1076"/>
          <ac:picMkLst>
            <pc:docMk/>
            <pc:sldMk cId="3920195173" sldId="324"/>
            <ac:picMk id="3" creationId="{5A05BE84-A01F-45F6-8460-C038D075F032}"/>
          </ac:picMkLst>
        </pc:picChg>
        <pc:picChg chg="del">
          <ac:chgData name="Rachel Shaw" userId="90e556fe81b90a7f" providerId="LiveId" clId="{AFD6F225-2E8B-42DB-8BB4-0DD0B1C64819}" dt="2020-02-18T18:50:27.587" v="1121" actId="478"/>
          <ac:picMkLst>
            <pc:docMk/>
            <pc:sldMk cId="3920195173" sldId="324"/>
            <ac:picMk id="5" creationId="{C71B06FC-34E1-4CB3-A6C1-5335874ECE85}"/>
          </ac:picMkLst>
        </pc:picChg>
        <pc:picChg chg="add del mod">
          <ac:chgData name="Rachel Shaw" userId="90e556fe81b90a7f" providerId="LiveId" clId="{AFD6F225-2E8B-42DB-8BB4-0DD0B1C64819}" dt="2020-02-18T18:50:37.690" v="1125" actId="478"/>
          <ac:picMkLst>
            <pc:docMk/>
            <pc:sldMk cId="3920195173" sldId="324"/>
            <ac:picMk id="6" creationId="{A040F3A8-ED4A-4A16-A991-B79040294664}"/>
          </ac:picMkLst>
        </pc:picChg>
        <pc:picChg chg="add del mod">
          <ac:chgData name="Rachel Shaw" userId="90e556fe81b90a7f" providerId="LiveId" clId="{AFD6F225-2E8B-42DB-8BB4-0DD0B1C64819}" dt="2020-02-18T19:03:17.028" v="1154" actId="478"/>
          <ac:picMkLst>
            <pc:docMk/>
            <pc:sldMk cId="3920195173" sldId="324"/>
            <ac:picMk id="7" creationId="{A040F3A8-ED4A-4A16-A991-B79040294664}"/>
          </ac:picMkLst>
        </pc:picChg>
        <pc:picChg chg="add mod">
          <ac:chgData name="Rachel Shaw" userId="90e556fe81b90a7f" providerId="LiveId" clId="{AFD6F225-2E8B-42DB-8BB4-0DD0B1C64819}" dt="2020-02-18T19:03:37.773" v="1161" actId="1076"/>
          <ac:picMkLst>
            <pc:docMk/>
            <pc:sldMk cId="3920195173" sldId="324"/>
            <ac:picMk id="9" creationId="{3F18FEDC-E897-40C8-8543-71905FBD0E50}"/>
          </ac:picMkLst>
        </pc:picChg>
      </pc:sldChg>
      <pc:sldChg chg="addSp delSp modSp ord">
        <pc:chgData name="Rachel Shaw" userId="90e556fe81b90a7f" providerId="LiveId" clId="{AFD6F225-2E8B-42DB-8BB4-0DD0B1C64819}" dt="2020-02-20T16:04:40.437" v="1965" actId="207"/>
        <pc:sldMkLst>
          <pc:docMk/>
          <pc:sldMk cId="1180249556" sldId="327"/>
        </pc:sldMkLst>
        <pc:spChg chg="mod">
          <ac:chgData name="Rachel Shaw" userId="90e556fe81b90a7f" providerId="LiveId" clId="{AFD6F225-2E8B-42DB-8BB4-0DD0B1C64819}" dt="2020-02-18T18:45:14.085" v="1112" actId="20577"/>
          <ac:spMkLst>
            <pc:docMk/>
            <pc:sldMk cId="1180249556" sldId="327"/>
            <ac:spMk id="4" creationId="{6F303495-707D-41F9-9560-CB1B7C664C4E}"/>
          </ac:spMkLst>
        </pc:spChg>
        <pc:spChg chg="del">
          <ac:chgData name="Rachel Shaw" userId="90e556fe81b90a7f" providerId="LiveId" clId="{AFD6F225-2E8B-42DB-8BB4-0DD0B1C64819}" dt="2020-02-20T15:53:16.782" v="1772" actId="478"/>
          <ac:spMkLst>
            <pc:docMk/>
            <pc:sldMk cId="1180249556" sldId="327"/>
            <ac:spMk id="11" creationId="{58F33AB8-214B-4EDD-A281-6F319AF32A69}"/>
          </ac:spMkLst>
        </pc:spChg>
        <pc:spChg chg="add del">
          <ac:chgData name="Rachel Shaw" userId="90e556fe81b90a7f" providerId="LiveId" clId="{AFD6F225-2E8B-42DB-8BB4-0DD0B1C64819}" dt="2020-02-20T15:58:41.053" v="1914" actId="478"/>
          <ac:spMkLst>
            <pc:docMk/>
            <pc:sldMk cId="1180249556" sldId="327"/>
            <ac:spMk id="20" creationId="{8B3676B3-2F70-4CA0-800B-6BA18F6DC0AD}"/>
          </ac:spMkLst>
        </pc:spChg>
        <pc:spChg chg="add mod">
          <ac:chgData name="Rachel Shaw" userId="90e556fe81b90a7f" providerId="LiveId" clId="{AFD6F225-2E8B-42DB-8BB4-0DD0B1C64819}" dt="2020-02-20T16:04:40.437" v="1965" actId="207"/>
          <ac:spMkLst>
            <pc:docMk/>
            <pc:sldMk cId="1180249556" sldId="327"/>
            <ac:spMk id="21" creationId="{983192D2-65A1-48DE-A8E0-014594A4002C}"/>
          </ac:spMkLst>
        </pc:spChg>
      </pc:sldChg>
      <pc:sldChg chg="addSp delSp modSp add del">
        <pc:chgData name="Rachel Shaw" userId="90e556fe81b90a7f" providerId="LiveId" clId="{AFD6F225-2E8B-42DB-8BB4-0DD0B1C64819}" dt="2020-02-20T16:05:34.159" v="1973"/>
        <pc:sldMkLst>
          <pc:docMk/>
          <pc:sldMk cId="2247577478" sldId="329"/>
        </pc:sldMkLst>
        <pc:spChg chg="mod">
          <ac:chgData name="Rachel Shaw" userId="90e556fe81b90a7f" providerId="LiveId" clId="{AFD6F225-2E8B-42DB-8BB4-0DD0B1C64819}" dt="2020-02-18T18:53:42.890" v="1145" actId="14100"/>
          <ac:spMkLst>
            <pc:docMk/>
            <pc:sldMk cId="2247577478" sldId="329"/>
            <ac:spMk id="10" creationId="{496551D6-30BD-44FD-B901-02105B3B5C48}"/>
          </ac:spMkLst>
        </pc:spChg>
        <pc:spChg chg="del">
          <ac:chgData name="Rachel Shaw" userId="90e556fe81b90a7f" providerId="LiveId" clId="{AFD6F225-2E8B-42DB-8BB4-0DD0B1C64819}" dt="2020-02-20T15:53:06.087" v="1768" actId="478"/>
          <ac:spMkLst>
            <pc:docMk/>
            <pc:sldMk cId="2247577478" sldId="329"/>
            <ac:spMk id="11" creationId="{400C0107-BF5E-4DA9-8722-0023163CE65A}"/>
          </ac:spMkLst>
        </pc:spChg>
        <pc:spChg chg="add del">
          <ac:chgData name="Rachel Shaw" userId="90e556fe81b90a7f" providerId="LiveId" clId="{AFD6F225-2E8B-42DB-8BB4-0DD0B1C64819}" dt="2020-02-20T15:58:33.439" v="1912" actId="478"/>
          <ac:spMkLst>
            <pc:docMk/>
            <pc:sldMk cId="2247577478" sldId="329"/>
            <ac:spMk id="12" creationId="{E3F27B79-2B02-4A98-9D94-415E037281FF}"/>
          </ac:spMkLst>
        </pc:spChg>
        <pc:spChg chg="add del">
          <ac:chgData name="Rachel Shaw" userId="90e556fe81b90a7f" providerId="LiveId" clId="{AFD6F225-2E8B-42DB-8BB4-0DD0B1C64819}" dt="2020-02-20T16:05:33.724" v="1972" actId="478"/>
          <ac:spMkLst>
            <pc:docMk/>
            <pc:sldMk cId="2247577478" sldId="329"/>
            <ac:spMk id="13" creationId="{BE130B8D-B052-4814-ADB7-BF1EBEA2B2A9}"/>
          </ac:spMkLst>
        </pc:spChg>
        <pc:spChg chg="add del">
          <ac:chgData name="Rachel Shaw" userId="90e556fe81b90a7f" providerId="LiveId" clId="{AFD6F225-2E8B-42DB-8BB4-0DD0B1C64819}" dt="2020-02-20T16:05:31.391" v="1971" actId="478"/>
          <ac:spMkLst>
            <pc:docMk/>
            <pc:sldMk cId="2247577478" sldId="329"/>
            <ac:spMk id="14" creationId="{8CB590AB-C2B5-486C-B48F-3E8DDFAC8A7C}"/>
          </ac:spMkLst>
        </pc:spChg>
        <pc:spChg chg="add">
          <ac:chgData name="Rachel Shaw" userId="90e556fe81b90a7f" providerId="LiveId" clId="{AFD6F225-2E8B-42DB-8BB4-0DD0B1C64819}" dt="2020-02-20T16:05:34.159" v="1973"/>
          <ac:spMkLst>
            <pc:docMk/>
            <pc:sldMk cId="2247577478" sldId="329"/>
            <ac:spMk id="15" creationId="{E0282416-1CFD-42F9-ACF0-0B7311C8C7A5}"/>
          </ac:spMkLst>
        </pc:spChg>
      </pc:sldChg>
      <pc:sldChg chg="addSp delSp">
        <pc:chgData name="Rachel Shaw" userId="90e556fe81b90a7f" providerId="LiveId" clId="{AFD6F225-2E8B-42DB-8BB4-0DD0B1C64819}" dt="2020-02-20T16:08:52.285" v="2039"/>
        <pc:sldMkLst>
          <pc:docMk/>
          <pc:sldMk cId="2537678214" sldId="330"/>
        </pc:sldMkLst>
        <pc:spChg chg="del">
          <ac:chgData name="Rachel Shaw" userId="90e556fe81b90a7f" providerId="LiveId" clId="{AFD6F225-2E8B-42DB-8BB4-0DD0B1C64819}" dt="2020-02-20T16:00:09.401" v="1935" actId="478"/>
          <ac:spMkLst>
            <pc:docMk/>
            <pc:sldMk cId="2537678214" sldId="330"/>
            <ac:spMk id="7" creationId="{71AA1FDE-A9D1-4CFB-9182-2A735D38A0D2}"/>
          </ac:spMkLst>
        </pc:spChg>
        <pc:spChg chg="add">
          <ac:chgData name="Rachel Shaw" userId="90e556fe81b90a7f" providerId="LiveId" clId="{AFD6F225-2E8B-42DB-8BB4-0DD0B1C64819}" dt="2020-02-20T16:08:52.285" v="2039"/>
          <ac:spMkLst>
            <pc:docMk/>
            <pc:sldMk cId="2537678214" sldId="330"/>
            <ac:spMk id="9" creationId="{43DD1304-7232-4973-8942-B7A5CCA21F54}"/>
          </ac:spMkLst>
        </pc:spChg>
      </pc:sldChg>
      <pc:sldChg chg="del ord">
        <pc:chgData name="Rachel Shaw" userId="90e556fe81b90a7f" providerId="LiveId" clId="{AFD6F225-2E8B-42DB-8BB4-0DD0B1C64819}" dt="2020-02-18T19:04:21.810" v="1170" actId="2696"/>
        <pc:sldMkLst>
          <pc:docMk/>
          <pc:sldMk cId="987847366" sldId="335"/>
        </pc:sldMkLst>
      </pc:sldChg>
      <pc:sldChg chg="addSp delSp del">
        <pc:chgData name="Rachel Shaw" userId="90e556fe81b90a7f" providerId="LiveId" clId="{AFD6F225-2E8B-42DB-8BB4-0DD0B1C64819}" dt="2020-02-18T19:31:45.636" v="1698" actId="2696"/>
        <pc:sldMkLst>
          <pc:docMk/>
          <pc:sldMk cId="1531882372" sldId="336"/>
        </pc:sldMkLst>
        <pc:picChg chg="add del">
          <ac:chgData name="Rachel Shaw" userId="90e556fe81b90a7f" providerId="LiveId" clId="{AFD6F225-2E8B-42DB-8BB4-0DD0B1C64819}" dt="2020-02-18T18:25:56.694" v="656"/>
          <ac:picMkLst>
            <pc:docMk/>
            <pc:sldMk cId="1531882372" sldId="336"/>
            <ac:picMk id="3" creationId="{01BCB548-A43E-48F8-B970-61ADA7322542}"/>
          </ac:picMkLst>
        </pc:picChg>
      </pc:sldChg>
      <pc:sldChg chg="addSp delSp modSp ord">
        <pc:chgData name="Rachel Shaw" userId="90e556fe81b90a7f" providerId="LiveId" clId="{AFD6F225-2E8B-42DB-8BB4-0DD0B1C64819}" dt="2020-02-20T16:05:24.335" v="1969"/>
        <pc:sldMkLst>
          <pc:docMk/>
          <pc:sldMk cId="1626430822" sldId="337"/>
        </pc:sldMkLst>
        <pc:spChg chg="add del">
          <ac:chgData name="Rachel Shaw" userId="90e556fe81b90a7f" providerId="LiveId" clId="{AFD6F225-2E8B-42DB-8BB4-0DD0B1C64819}" dt="2020-02-20T15:58:28.579" v="1911" actId="478"/>
          <ac:spMkLst>
            <pc:docMk/>
            <pc:sldMk cId="1626430822" sldId="337"/>
            <ac:spMk id="10" creationId="{D539EAE8-9E1A-4167-AB9C-4981986E2105}"/>
          </ac:spMkLst>
        </pc:spChg>
        <pc:spChg chg="add del">
          <ac:chgData name="Rachel Shaw" userId="90e556fe81b90a7f" providerId="LiveId" clId="{AFD6F225-2E8B-42DB-8BB4-0DD0B1C64819}" dt="2020-02-20T16:05:23.964" v="1968" actId="478"/>
          <ac:spMkLst>
            <pc:docMk/>
            <pc:sldMk cId="1626430822" sldId="337"/>
            <ac:spMk id="11" creationId="{F2306DED-2519-4D71-825A-679FA121B28A}"/>
          </ac:spMkLst>
        </pc:spChg>
        <pc:spChg chg="mod">
          <ac:chgData name="Rachel Shaw" userId="90e556fe81b90a7f" providerId="LiveId" clId="{AFD6F225-2E8B-42DB-8BB4-0DD0B1C64819}" dt="2020-02-18T18:44:05.091" v="1089" actId="20577"/>
          <ac:spMkLst>
            <pc:docMk/>
            <pc:sldMk cId="1626430822" sldId="337"/>
            <ac:spMk id="12" creationId="{FD350BFB-88B0-4B56-81AE-8C1A5CEE6F8B}"/>
          </ac:spMkLst>
        </pc:spChg>
        <pc:spChg chg="del">
          <ac:chgData name="Rachel Shaw" userId="90e556fe81b90a7f" providerId="LiveId" clId="{AFD6F225-2E8B-42DB-8BB4-0DD0B1C64819}" dt="2020-02-20T15:53:01.773" v="1766" actId="478"/>
          <ac:spMkLst>
            <pc:docMk/>
            <pc:sldMk cId="1626430822" sldId="337"/>
            <ac:spMk id="14" creationId="{6350D830-11DA-4D6F-9C5C-498557F93551}"/>
          </ac:spMkLst>
        </pc:spChg>
        <pc:spChg chg="add">
          <ac:chgData name="Rachel Shaw" userId="90e556fe81b90a7f" providerId="LiveId" clId="{AFD6F225-2E8B-42DB-8BB4-0DD0B1C64819}" dt="2020-02-20T16:05:24.335" v="1969"/>
          <ac:spMkLst>
            <pc:docMk/>
            <pc:sldMk cId="1626430822" sldId="337"/>
            <ac:spMk id="15" creationId="{7158E9F7-97AB-48D6-8532-305C147387BF}"/>
          </ac:spMkLst>
        </pc:spChg>
        <pc:picChg chg="del">
          <ac:chgData name="Rachel Shaw" userId="90e556fe81b90a7f" providerId="LiveId" clId="{AFD6F225-2E8B-42DB-8BB4-0DD0B1C64819}" dt="2020-02-18T18:43:50.480" v="1067" actId="478"/>
          <ac:picMkLst>
            <pc:docMk/>
            <pc:sldMk cId="1626430822" sldId="337"/>
            <ac:picMk id="11" creationId="{822BB0E7-75E8-4B5E-A8E2-E7C7375E2211}"/>
          </ac:picMkLst>
        </pc:picChg>
      </pc:sldChg>
      <pc:sldChg chg="addSp delSp ord">
        <pc:chgData name="Rachel Shaw" userId="90e556fe81b90a7f" providerId="LiveId" clId="{AFD6F225-2E8B-42DB-8BB4-0DD0B1C64819}" dt="2020-02-20T16:06:38.827" v="1993"/>
        <pc:sldMkLst>
          <pc:docMk/>
          <pc:sldMk cId="2212191087" sldId="339"/>
        </pc:sldMkLst>
        <pc:spChg chg="add">
          <ac:chgData name="Rachel Shaw" userId="90e556fe81b90a7f" providerId="LiveId" clId="{AFD6F225-2E8B-42DB-8BB4-0DD0B1C64819}" dt="2020-02-20T16:06:38.827" v="1993"/>
          <ac:spMkLst>
            <pc:docMk/>
            <pc:sldMk cId="2212191087" sldId="339"/>
            <ac:spMk id="6" creationId="{9C4C2BD9-0A60-4FD9-A4BE-3BF10D22F5C8}"/>
          </ac:spMkLst>
        </pc:spChg>
        <pc:spChg chg="del">
          <ac:chgData name="Rachel Shaw" userId="90e556fe81b90a7f" providerId="LiveId" clId="{AFD6F225-2E8B-42DB-8BB4-0DD0B1C64819}" dt="2020-02-20T15:59:06.922" v="1920" actId="478"/>
          <ac:spMkLst>
            <pc:docMk/>
            <pc:sldMk cId="2212191087" sldId="339"/>
            <ac:spMk id="7" creationId="{D82AE660-E5EE-48A0-966C-30ADC0EAF5B1}"/>
          </ac:spMkLst>
        </pc:spChg>
      </pc:sldChg>
      <pc:sldChg chg="addSp delSp add">
        <pc:chgData name="Rachel Shaw" userId="90e556fe81b90a7f" providerId="LiveId" clId="{AFD6F225-2E8B-42DB-8BB4-0DD0B1C64819}" dt="2020-02-20T16:08:31.459" v="2034"/>
        <pc:sldMkLst>
          <pc:docMk/>
          <pc:sldMk cId="3116763777" sldId="340"/>
        </pc:sldMkLst>
        <pc:spChg chg="del">
          <ac:chgData name="Rachel Shaw" userId="90e556fe81b90a7f" providerId="LiveId" clId="{AFD6F225-2E8B-42DB-8BB4-0DD0B1C64819}" dt="2020-02-20T15:59:54.206" v="1932" actId="478"/>
          <ac:spMkLst>
            <pc:docMk/>
            <pc:sldMk cId="3116763777" sldId="340"/>
            <ac:spMk id="18" creationId="{42E31808-D969-4DAA-9DF6-6A64F1ED3C9D}"/>
          </ac:spMkLst>
        </pc:spChg>
        <pc:spChg chg="add">
          <ac:chgData name="Rachel Shaw" userId="90e556fe81b90a7f" providerId="LiveId" clId="{AFD6F225-2E8B-42DB-8BB4-0DD0B1C64819}" dt="2020-02-20T16:08:31.459" v="2034"/>
          <ac:spMkLst>
            <pc:docMk/>
            <pc:sldMk cId="3116763777" sldId="340"/>
            <ac:spMk id="19" creationId="{2AE1E01D-A0D3-4F25-A5F5-77A1CCCFC09F}"/>
          </ac:spMkLst>
        </pc:spChg>
      </pc:sldChg>
      <pc:sldChg chg="add del">
        <pc:chgData name="Rachel Shaw" userId="90e556fe81b90a7f" providerId="LiveId" clId="{AFD6F225-2E8B-42DB-8BB4-0DD0B1C64819}" dt="2020-02-18T18:53:52.571" v="1146" actId="2696"/>
        <pc:sldMkLst>
          <pc:docMk/>
          <pc:sldMk cId="3876322065" sldId="340"/>
        </pc:sldMkLst>
      </pc:sldChg>
      <pc:sldChg chg="addSp delSp modSp ord">
        <pc:chgData name="Rachel Shaw" userId="90e556fe81b90a7f" providerId="LiveId" clId="{AFD6F225-2E8B-42DB-8BB4-0DD0B1C64819}" dt="2020-02-20T16:06:44.591" v="1996"/>
        <pc:sldMkLst>
          <pc:docMk/>
          <pc:sldMk cId="108936983" sldId="345"/>
        </pc:sldMkLst>
        <pc:spChg chg="del">
          <ac:chgData name="Rachel Shaw" userId="90e556fe81b90a7f" providerId="LiveId" clId="{AFD6F225-2E8B-42DB-8BB4-0DD0B1C64819}" dt="2020-02-20T15:59:19.984" v="1923" actId="478"/>
          <ac:spMkLst>
            <pc:docMk/>
            <pc:sldMk cId="108936983" sldId="345"/>
            <ac:spMk id="8" creationId="{ED01B67C-B83E-4DB5-8B61-BA05F06979AD}"/>
          </ac:spMkLst>
        </pc:spChg>
        <pc:spChg chg="add">
          <ac:chgData name="Rachel Shaw" userId="90e556fe81b90a7f" providerId="LiveId" clId="{AFD6F225-2E8B-42DB-8BB4-0DD0B1C64819}" dt="2020-02-20T16:06:44.591" v="1996"/>
          <ac:spMkLst>
            <pc:docMk/>
            <pc:sldMk cId="108936983" sldId="345"/>
            <ac:spMk id="21" creationId="{FEB9C47C-3EB3-43C4-8929-7A073CE861AD}"/>
          </ac:spMkLst>
        </pc:spChg>
        <pc:graphicFrameChg chg="modGraphic">
          <ac:chgData name="Rachel Shaw" userId="90e556fe81b90a7f" providerId="LiveId" clId="{AFD6F225-2E8B-42DB-8BB4-0DD0B1C64819}" dt="2020-02-18T19:14:23.063" v="1373" actId="20577"/>
          <ac:graphicFrameMkLst>
            <pc:docMk/>
            <pc:sldMk cId="108936983" sldId="345"/>
            <ac:graphicFrameMk id="14" creationId="{B3006EF2-75D0-44BE-A051-A554BEBC9DD3}"/>
          </ac:graphicFrameMkLst>
        </pc:graphicFrameChg>
        <pc:picChg chg="del">
          <ac:chgData name="Rachel Shaw" userId="90e556fe81b90a7f" providerId="LiveId" clId="{AFD6F225-2E8B-42DB-8BB4-0DD0B1C64819}" dt="2020-02-18T19:09:55.935" v="1266" actId="478"/>
          <ac:picMkLst>
            <pc:docMk/>
            <pc:sldMk cId="108936983" sldId="345"/>
            <ac:picMk id="3" creationId="{67A0C735-E8F2-49CF-94F2-F2E7F2F57303}"/>
          </ac:picMkLst>
        </pc:picChg>
        <pc:picChg chg="del">
          <ac:chgData name="Rachel Shaw" userId="90e556fe81b90a7f" providerId="LiveId" clId="{AFD6F225-2E8B-42DB-8BB4-0DD0B1C64819}" dt="2020-02-18T19:10:33.610" v="1273" actId="478"/>
          <ac:picMkLst>
            <pc:docMk/>
            <pc:sldMk cId="108936983" sldId="345"/>
            <ac:picMk id="6" creationId="{1CC2A11A-D2B0-4597-867F-5F6FE32A38B6}"/>
          </ac:picMkLst>
        </pc:picChg>
        <pc:picChg chg="add mod ord">
          <ac:chgData name="Rachel Shaw" userId="90e556fe81b90a7f" providerId="LiveId" clId="{AFD6F225-2E8B-42DB-8BB4-0DD0B1C64819}" dt="2020-02-18T19:09:54.516" v="1265" actId="167"/>
          <ac:picMkLst>
            <pc:docMk/>
            <pc:sldMk cId="108936983" sldId="345"/>
            <ac:picMk id="16" creationId="{C4323C88-347D-46CE-BB66-8DF6D5CCEE66}"/>
          </ac:picMkLst>
        </pc:picChg>
        <pc:picChg chg="add mod ord">
          <ac:chgData name="Rachel Shaw" userId="90e556fe81b90a7f" providerId="LiveId" clId="{AFD6F225-2E8B-42DB-8BB4-0DD0B1C64819}" dt="2020-02-18T19:10:31.460" v="1272" actId="167"/>
          <ac:picMkLst>
            <pc:docMk/>
            <pc:sldMk cId="108936983" sldId="345"/>
            <ac:picMk id="20" creationId="{6FC771E8-6B90-49CA-8D01-DC056293483E}"/>
          </ac:picMkLst>
        </pc:picChg>
      </pc:sldChg>
      <pc:sldChg chg="addSp delSp modSp ord">
        <pc:chgData name="Rachel Shaw" userId="90e556fe81b90a7f" providerId="LiveId" clId="{AFD6F225-2E8B-42DB-8BB4-0DD0B1C64819}" dt="2020-02-20T16:06:50.518" v="1999"/>
        <pc:sldMkLst>
          <pc:docMk/>
          <pc:sldMk cId="547079159" sldId="347"/>
        </pc:sldMkLst>
        <pc:spChg chg="del mod">
          <ac:chgData name="Rachel Shaw" userId="90e556fe81b90a7f" providerId="LiveId" clId="{AFD6F225-2E8B-42DB-8BB4-0DD0B1C64819}" dt="2020-02-20T15:59:34.920" v="1927" actId="478"/>
          <ac:spMkLst>
            <pc:docMk/>
            <pc:sldMk cId="547079159" sldId="347"/>
            <ac:spMk id="8" creationId="{ED01B67C-B83E-4DB5-8B61-BA05F06979AD}"/>
          </ac:spMkLst>
        </pc:spChg>
        <pc:spChg chg="add">
          <ac:chgData name="Rachel Shaw" userId="90e556fe81b90a7f" providerId="LiveId" clId="{AFD6F225-2E8B-42DB-8BB4-0DD0B1C64819}" dt="2020-02-20T16:06:50.518" v="1999"/>
          <ac:spMkLst>
            <pc:docMk/>
            <pc:sldMk cId="547079159" sldId="347"/>
            <ac:spMk id="18" creationId="{E93F8572-922F-4753-946C-C19997F04C17}"/>
          </ac:spMkLst>
        </pc:spChg>
        <pc:graphicFrameChg chg="modGraphic">
          <ac:chgData name="Rachel Shaw" userId="90e556fe81b90a7f" providerId="LiveId" clId="{AFD6F225-2E8B-42DB-8BB4-0DD0B1C64819}" dt="2020-02-18T19:28:03.845" v="1663" actId="20577"/>
          <ac:graphicFrameMkLst>
            <pc:docMk/>
            <pc:sldMk cId="547079159" sldId="347"/>
            <ac:graphicFrameMk id="11" creationId="{5720D9D2-46E1-4E5A-BADA-AE9BF0685E73}"/>
          </ac:graphicFrameMkLst>
        </pc:graphicFrameChg>
        <pc:picChg chg="add del">
          <ac:chgData name="Rachel Shaw" userId="90e556fe81b90a7f" providerId="LiveId" clId="{AFD6F225-2E8B-42DB-8BB4-0DD0B1C64819}" dt="2020-02-18T19:26:34.703" v="1627" actId="478"/>
          <ac:picMkLst>
            <pc:docMk/>
            <pc:sldMk cId="547079159" sldId="347"/>
            <ac:picMk id="3" creationId="{CA48850A-F20F-4F0F-BB52-36B2A16CFF39}"/>
          </ac:picMkLst>
        </pc:picChg>
        <pc:picChg chg="del">
          <ac:chgData name="Rachel Shaw" userId="90e556fe81b90a7f" providerId="LiveId" clId="{AFD6F225-2E8B-42DB-8BB4-0DD0B1C64819}" dt="2020-02-18T19:27:21.586" v="1635" actId="478"/>
          <ac:picMkLst>
            <pc:docMk/>
            <pc:sldMk cId="547079159" sldId="347"/>
            <ac:picMk id="6" creationId="{F914976C-83F5-42F5-9376-3892FDBDC0A2}"/>
          </ac:picMkLst>
        </pc:picChg>
        <pc:picChg chg="add mod ord">
          <ac:chgData name="Rachel Shaw" userId="90e556fe81b90a7f" providerId="LiveId" clId="{AFD6F225-2E8B-42DB-8BB4-0DD0B1C64819}" dt="2020-02-18T19:26:42.745" v="1629" actId="1076"/>
          <ac:picMkLst>
            <pc:docMk/>
            <pc:sldMk cId="547079159" sldId="347"/>
            <ac:picMk id="12" creationId="{87F08B5F-A576-4BF4-BC77-7686B5D2F0BC}"/>
          </ac:picMkLst>
        </pc:picChg>
        <pc:picChg chg="add mod ord">
          <ac:chgData name="Rachel Shaw" userId="90e556fe81b90a7f" providerId="LiveId" clId="{AFD6F225-2E8B-42DB-8BB4-0DD0B1C64819}" dt="2020-02-18T19:27:20.238" v="1634" actId="167"/>
          <ac:picMkLst>
            <pc:docMk/>
            <pc:sldMk cId="547079159" sldId="347"/>
            <ac:picMk id="17" creationId="{16E0B0B1-D170-44BB-A47C-F058ADB4E9BA}"/>
          </ac:picMkLst>
        </pc:picChg>
      </pc:sldChg>
      <pc:sldChg chg="addSp delSp modSp ord">
        <pc:chgData name="Rachel Shaw" userId="90e556fe81b90a7f" providerId="LiveId" clId="{AFD6F225-2E8B-42DB-8BB4-0DD0B1C64819}" dt="2020-02-20T16:06:46.410" v="1997"/>
        <pc:sldMkLst>
          <pc:docMk/>
          <pc:sldMk cId="3399426291" sldId="349"/>
        </pc:sldMkLst>
        <pc:spChg chg="del">
          <ac:chgData name="Rachel Shaw" userId="90e556fe81b90a7f" providerId="LiveId" clId="{AFD6F225-2E8B-42DB-8BB4-0DD0B1C64819}" dt="2020-02-20T15:59:24.168" v="1924" actId="478"/>
          <ac:spMkLst>
            <pc:docMk/>
            <pc:sldMk cId="3399426291" sldId="349"/>
            <ac:spMk id="8" creationId="{ED01B67C-B83E-4DB5-8B61-BA05F06979AD}"/>
          </ac:spMkLst>
        </pc:spChg>
        <pc:spChg chg="add">
          <ac:chgData name="Rachel Shaw" userId="90e556fe81b90a7f" providerId="LiveId" clId="{AFD6F225-2E8B-42DB-8BB4-0DD0B1C64819}" dt="2020-02-20T16:06:46.410" v="1997"/>
          <ac:spMkLst>
            <pc:docMk/>
            <pc:sldMk cId="3399426291" sldId="349"/>
            <ac:spMk id="19" creationId="{C6051E01-A634-4A09-88CB-BAC5A6A02C36}"/>
          </ac:spMkLst>
        </pc:spChg>
        <pc:graphicFrameChg chg="modGraphic">
          <ac:chgData name="Rachel Shaw" userId="90e556fe81b90a7f" providerId="LiveId" clId="{AFD6F225-2E8B-42DB-8BB4-0DD0B1C64819}" dt="2020-02-18T19:14:43.724" v="1391" actId="20577"/>
          <ac:graphicFrameMkLst>
            <pc:docMk/>
            <pc:sldMk cId="3399426291" sldId="349"/>
            <ac:graphicFrameMk id="11" creationId="{0289FA01-924B-430C-A5CA-3A059FA2BE16}"/>
          </ac:graphicFrameMkLst>
        </pc:graphicFrameChg>
        <pc:picChg chg="del">
          <ac:chgData name="Rachel Shaw" userId="90e556fe81b90a7f" providerId="LiveId" clId="{AFD6F225-2E8B-42DB-8BB4-0DD0B1C64819}" dt="2020-02-18T19:12:11.995" v="1288" actId="478"/>
          <ac:picMkLst>
            <pc:docMk/>
            <pc:sldMk cId="3399426291" sldId="349"/>
            <ac:picMk id="3" creationId="{D3BE17DF-07B0-4553-A092-10967E82FDDB}"/>
          </ac:picMkLst>
        </pc:picChg>
        <pc:picChg chg="del">
          <ac:chgData name="Rachel Shaw" userId="90e556fe81b90a7f" providerId="LiveId" clId="{AFD6F225-2E8B-42DB-8BB4-0DD0B1C64819}" dt="2020-02-18T19:12:45.226" v="1294" actId="478"/>
          <ac:picMkLst>
            <pc:docMk/>
            <pc:sldMk cId="3399426291" sldId="349"/>
            <ac:picMk id="7" creationId="{2C2C2D23-D3D9-4285-8E4D-9CE32249B5CF}"/>
          </ac:picMkLst>
        </pc:picChg>
        <pc:picChg chg="add mod ord">
          <ac:chgData name="Rachel Shaw" userId="90e556fe81b90a7f" providerId="LiveId" clId="{AFD6F225-2E8B-42DB-8BB4-0DD0B1C64819}" dt="2020-02-18T19:12:10.768" v="1287" actId="167"/>
          <ac:picMkLst>
            <pc:docMk/>
            <pc:sldMk cId="3399426291" sldId="349"/>
            <ac:picMk id="15" creationId="{7C7066A7-728F-453F-91E5-C25A2D59CDAB}"/>
          </ac:picMkLst>
        </pc:picChg>
        <pc:picChg chg="add mod ord">
          <ac:chgData name="Rachel Shaw" userId="90e556fe81b90a7f" providerId="LiveId" clId="{AFD6F225-2E8B-42DB-8BB4-0DD0B1C64819}" dt="2020-02-18T19:12:43.681" v="1293" actId="167"/>
          <ac:picMkLst>
            <pc:docMk/>
            <pc:sldMk cId="3399426291" sldId="349"/>
            <ac:picMk id="16" creationId="{DD5B11A8-A613-4A19-83D9-60BB861DA7AC}"/>
          </ac:picMkLst>
        </pc:picChg>
      </pc:sldChg>
      <pc:sldChg chg="del">
        <pc:chgData name="Rachel Shaw" userId="90e556fe81b90a7f" providerId="LiveId" clId="{AFD6F225-2E8B-42DB-8BB4-0DD0B1C64819}" dt="2020-02-13T15:51:33.944" v="14" actId="2696"/>
        <pc:sldMkLst>
          <pc:docMk/>
          <pc:sldMk cId="1870043105" sldId="351"/>
        </pc:sldMkLst>
      </pc:sldChg>
      <pc:sldChg chg="del ord">
        <pc:chgData name="Rachel Shaw" userId="90e556fe81b90a7f" providerId="LiveId" clId="{AFD6F225-2E8B-42DB-8BB4-0DD0B1C64819}" dt="2020-02-18T18:48:55.581" v="1119" actId="2696"/>
        <pc:sldMkLst>
          <pc:docMk/>
          <pc:sldMk cId="917820421" sldId="354"/>
        </pc:sldMkLst>
      </pc:sldChg>
      <pc:sldChg chg="del ord">
        <pc:chgData name="Rachel Shaw" userId="90e556fe81b90a7f" providerId="LiveId" clId="{AFD6F225-2E8B-42DB-8BB4-0DD0B1C64819}" dt="2020-02-18T18:48:55.581" v="1119" actId="2696"/>
        <pc:sldMkLst>
          <pc:docMk/>
          <pc:sldMk cId="3796606707" sldId="355"/>
        </pc:sldMkLst>
      </pc:sldChg>
      <pc:sldChg chg="del ord">
        <pc:chgData name="Rachel Shaw" userId="90e556fe81b90a7f" providerId="LiveId" clId="{AFD6F225-2E8B-42DB-8BB4-0DD0B1C64819}" dt="2020-02-18T18:48:55.581" v="1119" actId="2696"/>
        <pc:sldMkLst>
          <pc:docMk/>
          <pc:sldMk cId="2732741918" sldId="356"/>
        </pc:sldMkLst>
      </pc:sldChg>
      <pc:sldChg chg="addSp delSp modSp add modNotesTx">
        <pc:chgData name="Rachel Shaw" userId="90e556fe81b90a7f" providerId="LiveId" clId="{AFD6F225-2E8B-42DB-8BB4-0DD0B1C64819}" dt="2020-02-25T18:52:39.096" v="3696" actId="20577"/>
        <pc:sldMkLst>
          <pc:docMk/>
          <pc:sldMk cId="1961494017" sldId="362"/>
        </pc:sldMkLst>
        <pc:spChg chg="del">
          <ac:chgData name="Rachel Shaw" userId="90e556fe81b90a7f" providerId="LiveId" clId="{AFD6F225-2E8B-42DB-8BB4-0DD0B1C64819}" dt="2020-02-18T18:02:50.498" v="36" actId="478"/>
          <ac:spMkLst>
            <pc:docMk/>
            <pc:sldMk cId="1961494017" sldId="362"/>
            <ac:spMk id="2" creationId="{B55EA409-FD7E-407B-99EE-5A03326F5335}"/>
          </ac:spMkLst>
        </pc:spChg>
        <pc:spChg chg="mod">
          <ac:chgData name="Rachel Shaw" userId="90e556fe81b90a7f" providerId="LiveId" clId="{AFD6F225-2E8B-42DB-8BB4-0DD0B1C64819}" dt="2020-02-18T18:03:57.414" v="47" actId="1076"/>
          <ac:spMkLst>
            <pc:docMk/>
            <pc:sldMk cId="1961494017" sldId="362"/>
            <ac:spMk id="4" creationId="{012BC0C2-C77C-47AB-90D2-E5D2DE28F03C}"/>
          </ac:spMkLst>
        </pc:spChg>
        <pc:spChg chg="mod">
          <ac:chgData name="Rachel Shaw" userId="90e556fe81b90a7f" providerId="LiveId" clId="{AFD6F225-2E8B-42DB-8BB4-0DD0B1C64819}" dt="2020-02-18T18:04:09.299" v="50" actId="1076"/>
          <ac:spMkLst>
            <pc:docMk/>
            <pc:sldMk cId="1961494017" sldId="362"/>
            <ac:spMk id="5" creationId="{8674B725-757B-4D07-A444-F6FF8CC4C654}"/>
          </ac:spMkLst>
        </pc:spChg>
        <pc:spChg chg="add del mod">
          <ac:chgData name="Rachel Shaw" userId="90e556fe81b90a7f" providerId="LiveId" clId="{AFD6F225-2E8B-42DB-8BB4-0DD0B1C64819}" dt="2020-02-18T18:02:53.905" v="38" actId="478"/>
          <ac:spMkLst>
            <pc:docMk/>
            <pc:sldMk cId="1961494017" sldId="362"/>
            <ac:spMk id="6" creationId="{67A85152-1C23-456B-B582-7763803F2B02}"/>
          </ac:spMkLst>
        </pc:spChg>
        <pc:spChg chg="mod">
          <ac:chgData name="Rachel Shaw" userId="90e556fe81b90a7f" providerId="LiveId" clId="{AFD6F225-2E8B-42DB-8BB4-0DD0B1C64819}" dt="2020-02-18T18:04:03.651" v="49" actId="1076"/>
          <ac:spMkLst>
            <pc:docMk/>
            <pc:sldMk cId="1961494017" sldId="362"/>
            <ac:spMk id="8" creationId="{80AC314F-3804-4E4E-AEAC-A82540615E41}"/>
          </ac:spMkLst>
        </pc:spChg>
        <pc:spChg chg="del">
          <ac:chgData name="Rachel Shaw" userId="90e556fe81b90a7f" providerId="LiveId" clId="{AFD6F225-2E8B-42DB-8BB4-0DD0B1C64819}" dt="2020-02-18T18:31:36.150" v="713" actId="478"/>
          <ac:spMkLst>
            <pc:docMk/>
            <pc:sldMk cId="1961494017" sldId="362"/>
            <ac:spMk id="9" creationId="{BEBA434F-2CE1-498D-91C4-EE1A6820CE7A}"/>
          </ac:spMkLst>
        </pc:spChg>
        <pc:spChg chg="add mod">
          <ac:chgData name="Rachel Shaw" userId="90e556fe81b90a7f" providerId="LiveId" clId="{AFD6F225-2E8B-42DB-8BB4-0DD0B1C64819}" dt="2020-02-20T16:03:21.187" v="1940" actId="20577"/>
          <ac:spMkLst>
            <pc:docMk/>
            <pc:sldMk cId="1961494017" sldId="362"/>
            <ac:spMk id="9" creationId="{E4CC1A11-474F-4B8F-9BA0-E5E9FC69AF92}"/>
          </ac:spMkLst>
        </pc:spChg>
        <pc:spChg chg="add">
          <ac:chgData name="Rachel Shaw" userId="90e556fe81b90a7f" providerId="LiveId" clId="{AFD6F225-2E8B-42DB-8BB4-0DD0B1C64819}" dt="2020-02-18T18:02:51.227" v="37"/>
          <ac:spMkLst>
            <pc:docMk/>
            <pc:sldMk cId="1961494017" sldId="362"/>
            <ac:spMk id="10" creationId="{AF247F10-4C69-4B3F-AE5B-49E7F2E128E0}"/>
          </ac:spMkLst>
        </pc:spChg>
        <pc:spChg chg="add del mod">
          <ac:chgData name="Rachel Shaw" userId="90e556fe81b90a7f" providerId="LiveId" clId="{AFD6F225-2E8B-42DB-8BB4-0DD0B1C64819}" dt="2020-02-20T15:57:40.027" v="1900" actId="478"/>
          <ac:spMkLst>
            <pc:docMk/>
            <pc:sldMk cId="1961494017" sldId="362"/>
            <ac:spMk id="11" creationId="{4B601432-D6F5-45E6-AD9B-837CEFB9CD75}"/>
          </ac:spMkLst>
        </pc:spChg>
        <pc:picChg chg="mod">
          <ac:chgData name="Rachel Shaw" userId="90e556fe81b90a7f" providerId="LiveId" clId="{AFD6F225-2E8B-42DB-8BB4-0DD0B1C64819}" dt="2020-02-18T18:04:12.710" v="52" actId="1036"/>
          <ac:picMkLst>
            <pc:docMk/>
            <pc:sldMk cId="1961494017" sldId="362"/>
            <ac:picMk id="7" creationId="{B0B7027B-C55D-413D-9DF7-0E3653DC47CD}"/>
          </ac:picMkLst>
        </pc:picChg>
      </pc:sldChg>
      <pc:sldChg chg="addSp delSp">
        <pc:chgData name="Rachel Shaw" userId="90e556fe81b90a7f" providerId="LiveId" clId="{AFD6F225-2E8B-42DB-8BB4-0DD0B1C64819}" dt="2020-02-20T16:09:04.043" v="2042"/>
        <pc:sldMkLst>
          <pc:docMk/>
          <pc:sldMk cId="257234261" sldId="364"/>
        </pc:sldMkLst>
        <pc:spChg chg="del">
          <ac:chgData name="Rachel Shaw" userId="90e556fe81b90a7f" providerId="LiveId" clId="{AFD6F225-2E8B-42DB-8BB4-0DD0B1C64819}" dt="2020-02-20T16:00:14.042" v="1936" actId="478"/>
          <ac:spMkLst>
            <pc:docMk/>
            <pc:sldMk cId="257234261" sldId="364"/>
            <ac:spMk id="7" creationId="{71AA1FDE-A9D1-4CFB-9182-2A735D38A0D2}"/>
          </ac:spMkLst>
        </pc:spChg>
        <pc:spChg chg="add">
          <ac:chgData name="Rachel Shaw" userId="90e556fe81b90a7f" providerId="LiveId" clId="{AFD6F225-2E8B-42DB-8BB4-0DD0B1C64819}" dt="2020-02-20T16:09:04.043" v="2042"/>
          <ac:spMkLst>
            <pc:docMk/>
            <pc:sldMk cId="257234261" sldId="364"/>
            <ac:spMk id="8" creationId="{3A668E10-D3E1-44F6-8325-B146B7F6B145}"/>
          </ac:spMkLst>
        </pc:spChg>
      </pc:sldChg>
      <pc:sldChg chg="addSp delSp modSp ord">
        <pc:chgData name="Rachel Shaw" userId="90e556fe81b90a7f" providerId="LiveId" clId="{AFD6F225-2E8B-42DB-8BB4-0DD0B1C64819}" dt="2020-02-20T16:06:42.590" v="1995"/>
        <pc:sldMkLst>
          <pc:docMk/>
          <pc:sldMk cId="1448198095" sldId="366"/>
        </pc:sldMkLst>
        <pc:spChg chg="del">
          <ac:chgData name="Rachel Shaw" userId="90e556fe81b90a7f" providerId="LiveId" clId="{AFD6F225-2E8B-42DB-8BB4-0DD0B1C64819}" dt="2020-02-20T15:59:15.730" v="1922" actId="478"/>
          <ac:spMkLst>
            <pc:docMk/>
            <pc:sldMk cId="1448198095" sldId="366"/>
            <ac:spMk id="8" creationId="{ED01B67C-B83E-4DB5-8B61-BA05F06979AD}"/>
          </ac:spMkLst>
        </pc:spChg>
        <pc:spChg chg="add">
          <ac:chgData name="Rachel Shaw" userId="90e556fe81b90a7f" providerId="LiveId" clId="{AFD6F225-2E8B-42DB-8BB4-0DD0B1C64819}" dt="2020-02-20T16:06:42.590" v="1995"/>
          <ac:spMkLst>
            <pc:docMk/>
            <pc:sldMk cId="1448198095" sldId="366"/>
            <ac:spMk id="17" creationId="{C7F329C6-99FB-49B7-8E84-39D1B5EA431A}"/>
          </ac:spMkLst>
        </pc:spChg>
        <pc:graphicFrameChg chg="mod modGraphic">
          <ac:chgData name="Rachel Shaw" userId="90e556fe81b90a7f" providerId="LiveId" clId="{AFD6F225-2E8B-42DB-8BB4-0DD0B1C64819}" dt="2020-02-18T19:14:31.114" v="1378" actId="20577"/>
          <ac:graphicFrameMkLst>
            <pc:docMk/>
            <pc:sldMk cId="1448198095" sldId="366"/>
            <ac:graphicFrameMk id="11" creationId="{1AA9F1BF-3F4D-4E4C-B6B5-93D2334B5924}"/>
          </ac:graphicFrameMkLst>
        </pc:graphicFrameChg>
        <pc:picChg chg="del">
          <ac:chgData name="Rachel Shaw" userId="90e556fe81b90a7f" providerId="LiveId" clId="{AFD6F225-2E8B-42DB-8BB4-0DD0B1C64819}" dt="2020-02-18T19:05:50.447" v="1171" actId="478"/>
          <ac:picMkLst>
            <pc:docMk/>
            <pc:sldMk cId="1448198095" sldId="366"/>
            <ac:picMk id="4" creationId="{B2C57B54-A718-4E70-B881-917E92BDD49C}"/>
          </ac:picMkLst>
        </pc:picChg>
        <pc:picChg chg="add del">
          <ac:chgData name="Rachel Shaw" userId="90e556fe81b90a7f" providerId="LiveId" clId="{AFD6F225-2E8B-42DB-8BB4-0DD0B1C64819}" dt="2020-02-18T19:07:07.347" v="1193" actId="478"/>
          <ac:picMkLst>
            <pc:docMk/>
            <pc:sldMk cId="1448198095" sldId="366"/>
            <ac:picMk id="7" creationId="{3E970178-970A-45D5-A570-A6E8F3AF09F8}"/>
          </ac:picMkLst>
        </pc:picChg>
        <pc:picChg chg="add del mod ord">
          <ac:chgData name="Rachel Shaw" userId="90e556fe81b90a7f" providerId="LiveId" clId="{AFD6F225-2E8B-42DB-8BB4-0DD0B1C64819}" dt="2020-02-18T19:11:19.940" v="1278" actId="1036"/>
          <ac:picMkLst>
            <pc:docMk/>
            <pc:sldMk cId="1448198095" sldId="366"/>
            <ac:picMk id="13" creationId="{78AE4633-8DFF-4920-9581-96EDD22017A3}"/>
          </ac:picMkLst>
        </pc:picChg>
        <pc:picChg chg="add mod ord">
          <ac:chgData name="Rachel Shaw" userId="90e556fe81b90a7f" providerId="LiveId" clId="{AFD6F225-2E8B-42DB-8BB4-0DD0B1C64819}" dt="2020-02-18T19:06:53.596" v="1191" actId="1076"/>
          <ac:picMkLst>
            <pc:docMk/>
            <pc:sldMk cId="1448198095" sldId="366"/>
            <ac:picMk id="17" creationId="{A8B1742F-5736-4753-BF91-A78A348320C8}"/>
          </ac:picMkLst>
        </pc:picChg>
        <pc:picChg chg="add mod ord">
          <ac:chgData name="Rachel Shaw" userId="90e556fe81b90a7f" providerId="LiveId" clId="{AFD6F225-2E8B-42DB-8BB4-0DD0B1C64819}" dt="2020-02-18T19:10:57.902" v="1276" actId="1076"/>
          <ac:picMkLst>
            <pc:docMk/>
            <pc:sldMk cId="1448198095" sldId="366"/>
            <ac:picMk id="18" creationId="{C2D8B639-DDBE-4D24-A2DB-6CBD2D32EE5C}"/>
          </ac:picMkLst>
        </pc:picChg>
      </pc:sldChg>
      <pc:sldChg chg="addSp delSp modSp">
        <pc:chgData name="Rachel Shaw" userId="90e556fe81b90a7f" providerId="LiveId" clId="{AFD6F225-2E8B-42DB-8BB4-0DD0B1C64819}" dt="2020-02-20T16:09:22.324" v="2045" actId="20577"/>
        <pc:sldMkLst>
          <pc:docMk/>
          <pc:sldMk cId="2579444020" sldId="367"/>
        </pc:sldMkLst>
        <pc:spChg chg="add mod">
          <ac:chgData name="Rachel Shaw" userId="90e556fe81b90a7f" providerId="LiveId" clId="{AFD6F225-2E8B-42DB-8BB4-0DD0B1C64819}" dt="2020-02-20T16:09:22.324" v="2045" actId="20577"/>
          <ac:spMkLst>
            <pc:docMk/>
            <pc:sldMk cId="2579444020" sldId="367"/>
            <ac:spMk id="7" creationId="{2CBCDDFC-F018-494F-BBC1-AAA6149AC0B1}"/>
          </ac:spMkLst>
        </pc:spChg>
        <pc:spChg chg="del">
          <ac:chgData name="Rachel Shaw" userId="90e556fe81b90a7f" providerId="LiveId" clId="{AFD6F225-2E8B-42DB-8BB4-0DD0B1C64819}" dt="2020-02-20T16:00:18.022" v="1937" actId="478"/>
          <ac:spMkLst>
            <pc:docMk/>
            <pc:sldMk cId="2579444020" sldId="367"/>
            <ac:spMk id="10" creationId="{424E201E-A66F-4E36-9B29-14DFA4258A56}"/>
          </ac:spMkLst>
        </pc:spChg>
      </pc:sldChg>
      <pc:sldChg chg="addSp delSp modSp modNotesTx">
        <pc:chgData name="Rachel Shaw" userId="90e556fe81b90a7f" providerId="LiveId" clId="{AFD6F225-2E8B-42DB-8BB4-0DD0B1C64819}" dt="2020-02-25T18:56:39.922" v="3998" actId="20577"/>
        <pc:sldMkLst>
          <pc:docMk/>
          <pc:sldMk cId="3031402746" sldId="368"/>
        </pc:sldMkLst>
        <pc:spChg chg="del">
          <ac:chgData name="Rachel Shaw" userId="90e556fe81b90a7f" providerId="LiveId" clId="{AFD6F225-2E8B-42DB-8BB4-0DD0B1C64819}" dt="2020-02-18T18:04:59.603" v="54" actId="478"/>
          <ac:spMkLst>
            <pc:docMk/>
            <pc:sldMk cId="3031402746" sldId="368"/>
            <ac:spMk id="2" creationId="{F38BEDA8-F3C1-4D3C-9517-3765827740B9}"/>
          </ac:spMkLst>
        </pc:spChg>
        <pc:spChg chg="add del mod">
          <ac:chgData name="Rachel Shaw" userId="90e556fe81b90a7f" providerId="LiveId" clId="{AFD6F225-2E8B-42DB-8BB4-0DD0B1C64819}" dt="2020-02-18T18:01:56.856" v="35" actId="27636"/>
          <ac:spMkLst>
            <pc:docMk/>
            <pc:sldMk cId="3031402746" sldId="368"/>
            <ac:spMk id="3" creationId="{90A2D1B8-2DF4-4497-9A88-FA37FAEE4BAF}"/>
          </ac:spMkLst>
        </pc:spChg>
        <pc:spChg chg="add del">
          <ac:chgData name="Rachel Shaw" userId="90e556fe81b90a7f" providerId="LiveId" clId="{AFD6F225-2E8B-42DB-8BB4-0DD0B1C64819}" dt="2020-02-18T17:58:40.858" v="18"/>
          <ac:spMkLst>
            <pc:docMk/>
            <pc:sldMk cId="3031402746" sldId="368"/>
            <ac:spMk id="4" creationId="{C6B7A6B5-F5E6-4F56-AB87-B774112D9C0D}"/>
          </ac:spMkLst>
        </pc:spChg>
        <pc:spChg chg="add mod">
          <ac:chgData name="Rachel Shaw" userId="90e556fe81b90a7f" providerId="LiveId" clId="{AFD6F225-2E8B-42DB-8BB4-0DD0B1C64819}" dt="2020-02-18T18:05:32.924" v="112" actId="1036"/>
          <ac:spMkLst>
            <pc:docMk/>
            <pc:sldMk cId="3031402746" sldId="368"/>
            <ac:spMk id="10" creationId="{6A5F7D4B-496D-4061-9B51-3CD91F057F15}"/>
          </ac:spMkLst>
        </pc:spChg>
        <pc:spChg chg="add">
          <ac:chgData name="Rachel Shaw" userId="90e556fe81b90a7f" providerId="LiveId" clId="{AFD6F225-2E8B-42DB-8BB4-0DD0B1C64819}" dt="2020-02-20T16:03:25.508" v="1941"/>
          <ac:spMkLst>
            <pc:docMk/>
            <pc:sldMk cId="3031402746" sldId="368"/>
            <ac:spMk id="11" creationId="{19A77B1E-D955-49E1-B865-2CCAB1CEEAF2}"/>
          </ac:spMkLst>
        </pc:spChg>
        <pc:spChg chg="add del mod">
          <ac:chgData name="Rachel Shaw" userId="90e556fe81b90a7f" providerId="LiveId" clId="{AFD6F225-2E8B-42DB-8BB4-0DD0B1C64819}" dt="2020-02-18T18:05:01.987" v="55" actId="478"/>
          <ac:spMkLst>
            <pc:docMk/>
            <pc:sldMk cId="3031402746" sldId="368"/>
            <ac:spMk id="12" creationId="{9FC8383D-C8A6-4628-8D3A-512A766A58C6}"/>
          </ac:spMkLst>
        </pc:spChg>
        <pc:spChg chg="add mod">
          <ac:chgData name="Rachel Shaw" userId="90e556fe81b90a7f" providerId="LiveId" clId="{AFD6F225-2E8B-42DB-8BB4-0DD0B1C64819}" dt="2020-02-18T18:05:11.483" v="105" actId="20577"/>
          <ac:spMkLst>
            <pc:docMk/>
            <pc:sldMk cId="3031402746" sldId="368"/>
            <ac:spMk id="13" creationId="{C48E2230-C8C9-49F7-AC0A-F1C4BDE685E7}"/>
          </ac:spMkLst>
        </pc:spChg>
        <pc:spChg chg="add del mod">
          <ac:chgData name="Rachel Shaw" userId="90e556fe81b90a7f" providerId="LiveId" clId="{AFD6F225-2E8B-42DB-8BB4-0DD0B1C64819}" dt="2020-02-20T15:57:43.416" v="1901" actId="478"/>
          <ac:spMkLst>
            <pc:docMk/>
            <pc:sldMk cId="3031402746" sldId="368"/>
            <ac:spMk id="14" creationId="{69CEF285-3035-486A-B4D6-7CFD0367FFF4}"/>
          </ac:spMkLst>
        </pc:spChg>
        <pc:picChg chg="add mod">
          <ac:chgData name="Rachel Shaw" userId="90e556fe81b90a7f" providerId="LiveId" clId="{AFD6F225-2E8B-42DB-8BB4-0DD0B1C64819}" dt="2020-02-18T18:05:27.590" v="106" actId="1076"/>
          <ac:picMkLst>
            <pc:docMk/>
            <pc:sldMk cId="3031402746" sldId="368"/>
            <ac:picMk id="7" creationId="{86AB3860-5D00-47FD-BB48-FEDB02DFF141}"/>
          </ac:picMkLst>
        </pc:picChg>
        <pc:picChg chg="add mod">
          <ac:chgData name="Rachel Shaw" userId="90e556fe81b90a7f" providerId="LiveId" clId="{AFD6F225-2E8B-42DB-8BB4-0DD0B1C64819}" dt="2020-02-18T17:59:22.983" v="27" actId="1076"/>
          <ac:picMkLst>
            <pc:docMk/>
            <pc:sldMk cId="3031402746" sldId="368"/>
            <ac:picMk id="8" creationId="{D5756772-567B-48AB-9E38-5E0983CC89A2}"/>
          </ac:picMkLst>
        </pc:picChg>
        <pc:picChg chg="add mod">
          <ac:chgData name="Rachel Shaw" userId="90e556fe81b90a7f" providerId="LiveId" clId="{AFD6F225-2E8B-42DB-8BB4-0DD0B1C64819}" dt="2020-02-18T18:05:28.974" v="107" actId="1076"/>
          <ac:picMkLst>
            <pc:docMk/>
            <pc:sldMk cId="3031402746" sldId="368"/>
            <ac:picMk id="9" creationId="{91694A73-52F9-43BA-A7EB-60D1EC6351EC}"/>
          </ac:picMkLst>
        </pc:picChg>
      </pc:sldChg>
      <pc:sldChg chg="addSp delSp modSp add mod modNotesTx">
        <pc:chgData name="Rachel Shaw" userId="90e556fe81b90a7f" providerId="LiveId" clId="{AFD6F225-2E8B-42DB-8BB4-0DD0B1C64819}" dt="2020-02-25T19:35:53.369" v="7613" actId="20577"/>
        <pc:sldMkLst>
          <pc:docMk/>
          <pc:sldMk cId="968454451" sldId="369"/>
        </pc:sldMkLst>
        <pc:spChg chg="del">
          <ac:chgData name="Rachel Shaw" userId="90e556fe81b90a7f" providerId="LiveId" clId="{AFD6F225-2E8B-42DB-8BB4-0DD0B1C64819}" dt="2020-02-18T18:09:54.376" v="154" actId="478"/>
          <ac:spMkLst>
            <pc:docMk/>
            <pc:sldMk cId="968454451" sldId="369"/>
            <ac:spMk id="2" creationId="{142A7BC4-7DA0-4454-9C7E-78E3298B0FDD}"/>
          </ac:spMkLst>
        </pc:spChg>
        <pc:spChg chg="del">
          <ac:chgData name="Rachel Shaw" userId="90e556fe81b90a7f" providerId="LiveId" clId="{AFD6F225-2E8B-42DB-8BB4-0DD0B1C64819}" dt="2020-02-18T18:09:51.572" v="153" actId="478"/>
          <ac:spMkLst>
            <pc:docMk/>
            <pc:sldMk cId="968454451" sldId="369"/>
            <ac:spMk id="3" creationId="{B9A0CA3B-6447-4837-84E3-8E302704FD01}"/>
          </ac:spMkLst>
        </pc:spChg>
        <pc:spChg chg="add del">
          <ac:chgData name="Rachel Shaw" userId="90e556fe81b90a7f" providerId="LiveId" clId="{AFD6F225-2E8B-42DB-8BB4-0DD0B1C64819}" dt="2020-02-18T18:32:01.881" v="721" actId="478"/>
          <ac:spMkLst>
            <pc:docMk/>
            <pc:sldMk cId="968454451" sldId="369"/>
            <ac:spMk id="4" creationId="{DF8BCA7C-6BCF-48F4-ADE8-5E5965837D10}"/>
          </ac:spMkLst>
        </pc:spChg>
        <pc:spChg chg="add mod">
          <ac:chgData name="Rachel Shaw" userId="90e556fe81b90a7f" providerId="LiveId" clId="{AFD6F225-2E8B-42DB-8BB4-0DD0B1C64819}" dt="2020-02-25T19:34:25.099" v="7480" actId="20577"/>
          <ac:spMkLst>
            <pc:docMk/>
            <pc:sldMk cId="968454451" sldId="369"/>
            <ac:spMk id="6" creationId="{8E94C780-D158-44E1-B24C-DF54FFCDDEC4}"/>
          </ac:spMkLst>
        </pc:spChg>
        <pc:spChg chg="add mod">
          <ac:chgData name="Rachel Shaw" userId="90e556fe81b90a7f" providerId="LiveId" clId="{AFD6F225-2E8B-42DB-8BB4-0DD0B1C64819}" dt="2020-02-25T19:34:17.700" v="7467" actId="20577"/>
          <ac:spMkLst>
            <pc:docMk/>
            <pc:sldMk cId="968454451" sldId="369"/>
            <ac:spMk id="9" creationId="{5C724DD0-DEE8-477F-BBEA-381BABF78A76}"/>
          </ac:spMkLst>
        </pc:spChg>
        <pc:spChg chg="add del mod">
          <ac:chgData name="Rachel Shaw" userId="90e556fe81b90a7f" providerId="LiveId" clId="{AFD6F225-2E8B-42DB-8BB4-0DD0B1C64819}" dt="2020-02-20T15:56:14.004" v="1857" actId="478"/>
          <ac:spMkLst>
            <pc:docMk/>
            <pc:sldMk cId="968454451" sldId="369"/>
            <ac:spMk id="10" creationId="{0F189037-DE22-4E99-8904-BA955AC81D21}"/>
          </ac:spMkLst>
        </pc:spChg>
        <pc:spChg chg="add del">
          <ac:chgData name="Rachel Shaw" userId="90e556fe81b90a7f" providerId="LiveId" clId="{AFD6F225-2E8B-42DB-8BB4-0DD0B1C64819}" dt="2020-02-20T15:57:57.529" v="1905" actId="478"/>
          <ac:spMkLst>
            <pc:docMk/>
            <pc:sldMk cId="968454451" sldId="369"/>
            <ac:spMk id="11" creationId="{690CF2A5-43F6-458D-8538-855CDD25BA54}"/>
          </ac:spMkLst>
        </pc:spChg>
        <pc:spChg chg="add">
          <ac:chgData name="Rachel Shaw" userId="90e556fe81b90a7f" providerId="LiveId" clId="{AFD6F225-2E8B-42DB-8BB4-0DD0B1C64819}" dt="2020-02-20T16:03:38.980" v="1945"/>
          <ac:spMkLst>
            <pc:docMk/>
            <pc:sldMk cId="968454451" sldId="369"/>
            <ac:spMk id="12" creationId="{A42DED99-FF57-4F90-8A71-6B96142CEF9E}"/>
          </ac:spMkLst>
        </pc:spChg>
        <pc:picChg chg="add">
          <ac:chgData name="Rachel Shaw" userId="90e556fe81b90a7f" providerId="LiveId" clId="{AFD6F225-2E8B-42DB-8BB4-0DD0B1C64819}" dt="2020-02-18T18:09:54.797" v="155"/>
          <ac:picMkLst>
            <pc:docMk/>
            <pc:sldMk cId="968454451" sldId="369"/>
            <ac:picMk id="5" creationId="{382180DC-93BF-4F03-89C1-E91EBB8BD752}"/>
          </ac:picMkLst>
        </pc:picChg>
        <pc:picChg chg="add">
          <ac:chgData name="Rachel Shaw" userId="90e556fe81b90a7f" providerId="LiveId" clId="{AFD6F225-2E8B-42DB-8BB4-0DD0B1C64819}" dt="2020-02-18T18:09:54.797" v="155"/>
          <ac:picMkLst>
            <pc:docMk/>
            <pc:sldMk cId="968454451" sldId="369"/>
            <ac:picMk id="7" creationId="{B78BA16E-016E-4FA4-91A8-40074FBBA256}"/>
          </ac:picMkLst>
        </pc:picChg>
        <pc:picChg chg="add">
          <ac:chgData name="Rachel Shaw" userId="90e556fe81b90a7f" providerId="LiveId" clId="{AFD6F225-2E8B-42DB-8BB4-0DD0B1C64819}" dt="2020-02-18T18:09:54.797" v="155"/>
          <ac:picMkLst>
            <pc:docMk/>
            <pc:sldMk cId="968454451" sldId="369"/>
            <ac:picMk id="8" creationId="{6A85946B-3B24-45F2-865B-C7A4BC830340}"/>
          </ac:picMkLst>
        </pc:picChg>
      </pc:sldChg>
      <pc:sldChg chg="addSp delSp modSp add ord">
        <pc:chgData name="Rachel Shaw" userId="90e556fe81b90a7f" providerId="LiveId" clId="{AFD6F225-2E8B-42DB-8BB4-0DD0B1C64819}" dt="2020-02-20T16:07:59.034" v="2030"/>
        <pc:sldMkLst>
          <pc:docMk/>
          <pc:sldMk cId="2100750504" sldId="370"/>
        </pc:sldMkLst>
        <pc:spChg chg="mod">
          <ac:chgData name="Rachel Shaw" userId="90e556fe81b90a7f" providerId="LiveId" clId="{AFD6F225-2E8B-42DB-8BB4-0DD0B1C64819}" dt="2020-02-18T19:33:29.590" v="1749" actId="20577"/>
          <ac:spMkLst>
            <pc:docMk/>
            <pc:sldMk cId="2100750504" sldId="370"/>
            <ac:spMk id="2" creationId="{B55EA409-FD7E-407B-99EE-5A03326F5335}"/>
          </ac:spMkLst>
        </pc:spChg>
        <pc:spChg chg="mod">
          <ac:chgData name="Rachel Shaw" userId="90e556fe81b90a7f" providerId="LiveId" clId="{AFD6F225-2E8B-42DB-8BB4-0DD0B1C64819}" dt="2020-02-18T19:33:34.077" v="1752" actId="5793"/>
          <ac:spMkLst>
            <pc:docMk/>
            <pc:sldMk cId="2100750504" sldId="370"/>
            <ac:spMk id="5" creationId="{A7E4BE9F-49BD-4C5F-A6B1-A18347BB9401}"/>
          </ac:spMkLst>
        </pc:spChg>
        <pc:spChg chg="mod">
          <ac:chgData name="Rachel Shaw" userId="90e556fe81b90a7f" providerId="LiveId" clId="{AFD6F225-2E8B-42DB-8BB4-0DD0B1C64819}" dt="2020-02-18T19:33:44.713" v="1758" actId="20577"/>
          <ac:spMkLst>
            <pc:docMk/>
            <pc:sldMk cId="2100750504" sldId="370"/>
            <ac:spMk id="6" creationId="{7CC98AC8-02D3-4DD1-A116-9C712270D3C7}"/>
          </ac:spMkLst>
        </pc:spChg>
        <pc:spChg chg="add">
          <ac:chgData name="Rachel Shaw" userId="90e556fe81b90a7f" providerId="LiveId" clId="{AFD6F225-2E8B-42DB-8BB4-0DD0B1C64819}" dt="2020-02-20T16:07:59.034" v="2030"/>
          <ac:spMkLst>
            <pc:docMk/>
            <pc:sldMk cId="2100750504" sldId="370"/>
            <ac:spMk id="13" creationId="{83FF8E3C-40E6-457A-9640-E271EEC5C379}"/>
          </ac:spMkLst>
        </pc:spChg>
        <pc:spChg chg="del">
          <ac:chgData name="Rachel Shaw" userId="90e556fe81b90a7f" providerId="LiveId" clId="{AFD6F225-2E8B-42DB-8BB4-0DD0B1C64819}" dt="2020-02-20T15:59:46.410" v="1930" actId="478"/>
          <ac:spMkLst>
            <pc:docMk/>
            <pc:sldMk cId="2100750504" sldId="370"/>
            <ac:spMk id="15" creationId="{86C5D3EA-2436-4FD3-9B61-3F1B8BD42CAC}"/>
          </ac:spMkLst>
        </pc:spChg>
      </pc:sldChg>
      <pc:sldChg chg="addSp delSp modSp add delAnim modNotesTx">
        <pc:chgData name="Rachel Shaw" userId="90e556fe81b90a7f" providerId="LiveId" clId="{AFD6F225-2E8B-42DB-8BB4-0DD0B1C64819}" dt="2020-02-25T19:46:34.320" v="8586" actId="20577"/>
        <pc:sldMkLst>
          <pc:docMk/>
          <pc:sldMk cId="164101373" sldId="371"/>
        </pc:sldMkLst>
        <pc:spChg chg="mod">
          <ac:chgData name="Rachel Shaw" userId="90e556fe81b90a7f" providerId="LiveId" clId="{AFD6F225-2E8B-42DB-8BB4-0DD0B1C64819}" dt="2020-02-18T18:19:57.995" v="602" actId="20577"/>
          <ac:spMkLst>
            <pc:docMk/>
            <pc:sldMk cId="164101373" sldId="371"/>
            <ac:spMk id="2" creationId="{B55EA409-FD7E-407B-99EE-5A03326F5335}"/>
          </ac:spMkLst>
        </pc:spChg>
        <pc:spChg chg="add">
          <ac:chgData name="Rachel Shaw" userId="90e556fe81b90a7f" providerId="LiveId" clId="{AFD6F225-2E8B-42DB-8BB4-0DD0B1C64819}" dt="2020-02-20T16:04:09.861" v="1952"/>
          <ac:spMkLst>
            <pc:docMk/>
            <pc:sldMk cId="164101373" sldId="371"/>
            <ac:spMk id="5" creationId="{34706004-497F-4C41-B448-CBC5214E108E}"/>
          </ac:spMkLst>
        </pc:spChg>
        <pc:spChg chg="del">
          <ac:chgData name="Rachel Shaw" userId="90e556fe81b90a7f" providerId="LiveId" clId="{AFD6F225-2E8B-42DB-8BB4-0DD0B1C64819}" dt="2020-02-18T18:20:28.841" v="603" actId="478"/>
          <ac:spMkLst>
            <pc:docMk/>
            <pc:sldMk cId="164101373" sldId="371"/>
            <ac:spMk id="5" creationId="{A7E4BE9F-49BD-4C5F-A6B1-A18347BB9401}"/>
          </ac:spMkLst>
        </pc:spChg>
        <pc:spChg chg="del">
          <ac:chgData name="Rachel Shaw" userId="90e556fe81b90a7f" providerId="LiveId" clId="{AFD6F225-2E8B-42DB-8BB4-0DD0B1C64819}" dt="2020-02-18T18:20:35.482" v="605" actId="478"/>
          <ac:spMkLst>
            <pc:docMk/>
            <pc:sldMk cId="164101373" sldId="371"/>
            <ac:spMk id="6" creationId="{7CC98AC8-02D3-4DD1-A116-9C712270D3C7}"/>
          </ac:spMkLst>
        </pc:spChg>
        <pc:spChg chg="add del mod">
          <ac:chgData name="Rachel Shaw" userId="90e556fe81b90a7f" providerId="LiveId" clId="{AFD6F225-2E8B-42DB-8BB4-0DD0B1C64819}" dt="2020-02-18T18:20:33.228" v="604" actId="478"/>
          <ac:spMkLst>
            <pc:docMk/>
            <pc:sldMk cId="164101373" sldId="371"/>
            <ac:spMk id="7" creationId="{E966563B-5125-4699-B05B-60D3F2928770}"/>
          </ac:spMkLst>
        </pc:spChg>
        <pc:spChg chg="add mod">
          <ac:chgData name="Rachel Shaw" userId="90e556fe81b90a7f" providerId="LiveId" clId="{AFD6F225-2E8B-42DB-8BB4-0DD0B1C64819}" dt="2020-02-18T18:27:51.581" v="667" actId="255"/>
          <ac:spMkLst>
            <pc:docMk/>
            <pc:sldMk cId="164101373" sldId="371"/>
            <ac:spMk id="8" creationId="{87F760EA-0DBF-4E21-B771-8F88F0E5BFC2}"/>
          </ac:spMkLst>
        </pc:spChg>
        <pc:spChg chg="del mod">
          <ac:chgData name="Rachel Shaw" userId="90e556fe81b90a7f" providerId="LiveId" clId="{AFD6F225-2E8B-42DB-8BB4-0DD0B1C64819}" dt="2020-02-18T18:32:28.995" v="729" actId="478"/>
          <ac:spMkLst>
            <pc:docMk/>
            <pc:sldMk cId="164101373" sldId="371"/>
            <ac:spMk id="15" creationId="{86C5D3EA-2436-4FD3-9B61-3F1B8BD42CAC}"/>
          </ac:spMkLst>
        </pc:spChg>
        <pc:spChg chg="add del mod">
          <ac:chgData name="Rachel Shaw" userId="90e556fe81b90a7f" providerId="LiveId" clId="{AFD6F225-2E8B-42DB-8BB4-0DD0B1C64819}" dt="2020-02-20T15:58:17.682" v="1909" actId="478"/>
          <ac:spMkLst>
            <pc:docMk/>
            <pc:sldMk cId="164101373" sldId="371"/>
            <ac:spMk id="17" creationId="{0449FFED-6EEC-43D9-B33B-854C9BF51F41}"/>
          </ac:spMkLst>
        </pc:spChg>
        <pc:spChg chg="del">
          <ac:chgData name="Rachel Shaw" userId="90e556fe81b90a7f" providerId="LiveId" clId="{AFD6F225-2E8B-42DB-8BB4-0DD0B1C64819}" dt="2020-02-18T18:20:40.632" v="606" actId="478"/>
          <ac:spMkLst>
            <pc:docMk/>
            <pc:sldMk cId="164101373" sldId="371"/>
            <ac:spMk id="19" creationId="{583181A4-7CBD-4355-843D-BC1D6932F721}"/>
          </ac:spMkLst>
        </pc:spChg>
        <pc:picChg chg="del">
          <ac:chgData name="Rachel Shaw" userId="90e556fe81b90a7f" providerId="LiveId" clId="{AFD6F225-2E8B-42DB-8BB4-0DD0B1C64819}" dt="2020-02-18T18:20:42.361" v="607" actId="478"/>
          <ac:picMkLst>
            <pc:docMk/>
            <pc:sldMk cId="164101373" sldId="371"/>
            <ac:picMk id="4" creationId="{B1594DD4-16A0-452C-8207-6F22F09A745C}"/>
          </ac:picMkLst>
        </pc:picChg>
        <pc:picChg chg="del">
          <ac:chgData name="Rachel Shaw" userId="90e556fe81b90a7f" providerId="LiveId" clId="{AFD6F225-2E8B-42DB-8BB4-0DD0B1C64819}" dt="2020-02-18T18:20:43.609" v="608" actId="478"/>
          <ac:picMkLst>
            <pc:docMk/>
            <pc:sldMk cId="164101373" sldId="371"/>
            <ac:picMk id="10" creationId="{90692256-797F-4EFF-8831-4B5C9D7829C1}"/>
          </ac:picMkLst>
        </pc:picChg>
        <pc:cxnChg chg="del">
          <ac:chgData name="Rachel Shaw" userId="90e556fe81b90a7f" providerId="LiveId" clId="{AFD6F225-2E8B-42DB-8BB4-0DD0B1C64819}" dt="2020-02-18T18:20:48.152" v="609" actId="478"/>
          <ac:cxnSpMkLst>
            <pc:docMk/>
            <pc:sldMk cId="164101373" sldId="371"/>
            <ac:cxnSpMk id="12" creationId="{0BD985C0-530B-48E2-9118-B7E2DBE12C04}"/>
          </ac:cxnSpMkLst>
        </pc:cxnChg>
        <pc:cxnChg chg="del">
          <ac:chgData name="Rachel Shaw" userId="90e556fe81b90a7f" providerId="LiveId" clId="{AFD6F225-2E8B-42DB-8BB4-0DD0B1C64819}" dt="2020-02-18T18:20:48.152" v="609" actId="478"/>
          <ac:cxnSpMkLst>
            <pc:docMk/>
            <pc:sldMk cId="164101373" sldId="371"/>
            <ac:cxnSpMk id="14" creationId="{E2089261-D0B3-4D29-9DBA-0CFDB268B604}"/>
          </ac:cxnSpMkLst>
        </pc:cxnChg>
        <pc:cxnChg chg="del">
          <ac:chgData name="Rachel Shaw" userId="90e556fe81b90a7f" providerId="LiveId" clId="{AFD6F225-2E8B-42DB-8BB4-0DD0B1C64819}" dt="2020-02-18T18:20:48.152" v="609" actId="478"/>
          <ac:cxnSpMkLst>
            <pc:docMk/>
            <pc:sldMk cId="164101373" sldId="371"/>
            <ac:cxnSpMk id="16" creationId="{07A6D3B1-A134-4A8F-8CFE-5FF882B21F6C}"/>
          </ac:cxnSpMkLst>
        </pc:cxnChg>
      </pc:sldChg>
      <pc:sldChg chg="add del">
        <pc:chgData name="Rachel Shaw" userId="90e556fe81b90a7f" providerId="LiveId" clId="{AFD6F225-2E8B-42DB-8BB4-0DD0B1C64819}" dt="2020-02-18T18:16:13.439" v="224"/>
        <pc:sldMkLst>
          <pc:docMk/>
          <pc:sldMk cId="1972175378" sldId="371"/>
        </pc:sldMkLst>
      </pc:sldChg>
      <pc:sldChg chg="addSp delSp modSp add">
        <pc:chgData name="Rachel Shaw" userId="90e556fe81b90a7f" providerId="LiveId" clId="{AFD6F225-2E8B-42DB-8BB4-0DD0B1C64819}" dt="2020-02-20T16:03:27.032" v="1942"/>
        <pc:sldMkLst>
          <pc:docMk/>
          <pc:sldMk cId="1819385466" sldId="372"/>
        </pc:sldMkLst>
        <pc:spChg chg="mod">
          <ac:chgData name="Rachel Shaw" userId="90e556fe81b90a7f" providerId="LiveId" clId="{AFD6F225-2E8B-42DB-8BB4-0DD0B1C64819}" dt="2020-02-18T18:39:15.475" v="899" actId="20577"/>
          <ac:spMkLst>
            <pc:docMk/>
            <pc:sldMk cId="1819385466" sldId="372"/>
            <ac:spMk id="2" creationId="{B316DFBE-6D6C-462D-A82C-DD2FE1E8A695}"/>
          </ac:spMkLst>
        </pc:spChg>
        <pc:spChg chg="add del">
          <ac:chgData name="Rachel Shaw" userId="90e556fe81b90a7f" providerId="LiveId" clId="{AFD6F225-2E8B-42DB-8BB4-0DD0B1C64819}" dt="2020-02-20T15:57:46.755" v="1902" actId="478"/>
          <ac:spMkLst>
            <pc:docMk/>
            <pc:sldMk cId="1819385466" sldId="372"/>
            <ac:spMk id="4" creationId="{CB46F09E-E70A-4010-A391-68A0B06EAB5E}"/>
          </ac:spMkLst>
        </pc:spChg>
        <pc:spChg chg="add">
          <ac:chgData name="Rachel Shaw" userId="90e556fe81b90a7f" providerId="LiveId" clId="{AFD6F225-2E8B-42DB-8BB4-0DD0B1C64819}" dt="2020-02-20T16:03:27.032" v="1942"/>
          <ac:spMkLst>
            <pc:docMk/>
            <pc:sldMk cId="1819385466" sldId="372"/>
            <ac:spMk id="5" creationId="{D3C2442D-9643-411D-8FD7-FF7158147B9B}"/>
          </ac:spMkLst>
        </pc:spChg>
      </pc:sldChg>
      <pc:sldChg chg="addSp delSp modSp add del ord modNotesTx">
        <pc:chgData name="Rachel Shaw" userId="90e556fe81b90a7f" providerId="LiveId" clId="{AFD6F225-2E8B-42DB-8BB4-0DD0B1C64819}" dt="2020-02-25T19:46:34.855" v="8587" actId="47"/>
        <pc:sldMkLst>
          <pc:docMk/>
          <pc:sldMk cId="3629762385" sldId="373"/>
        </pc:sldMkLst>
        <pc:spChg chg="mod">
          <ac:chgData name="Rachel Shaw" userId="90e556fe81b90a7f" providerId="LiveId" clId="{AFD6F225-2E8B-42DB-8BB4-0DD0B1C64819}" dt="2020-02-18T18:40:45.444" v="972" actId="20577"/>
          <ac:spMkLst>
            <pc:docMk/>
            <pc:sldMk cId="3629762385" sldId="373"/>
            <ac:spMk id="2" creationId="{B55EA409-FD7E-407B-99EE-5A03326F5335}"/>
          </ac:spMkLst>
        </pc:spChg>
        <pc:spChg chg="add mod">
          <ac:chgData name="Rachel Shaw" userId="90e556fe81b90a7f" providerId="LiveId" clId="{AFD6F225-2E8B-42DB-8BB4-0DD0B1C64819}" dt="2020-02-20T16:04:00.443" v="1950" actId="20577"/>
          <ac:spMkLst>
            <pc:docMk/>
            <pc:sldMk cId="3629762385" sldId="373"/>
            <ac:spMk id="4" creationId="{7314135C-313F-49DE-9DEE-189B8D457A4A}"/>
          </ac:spMkLst>
        </pc:spChg>
        <pc:spChg chg="del">
          <ac:chgData name="Rachel Shaw" userId="90e556fe81b90a7f" providerId="LiveId" clId="{AFD6F225-2E8B-42DB-8BB4-0DD0B1C64819}" dt="2020-02-18T18:40:49.874" v="973" actId="478"/>
          <ac:spMkLst>
            <pc:docMk/>
            <pc:sldMk cId="3629762385" sldId="373"/>
            <ac:spMk id="8" creationId="{87F760EA-0DBF-4E21-B771-8F88F0E5BFC2}"/>
          </ac:spMkLst>
        </pc:spChg>
        <pc:spChg chg="del mod">
          <ac:chgData name="Rachel Shaw" userId="90e556fe81b90a7f" providerId="LiveId" clId="{AFD6F225-2E8B-42DB-8BB4-0DD0B1C64819}" dt="2020-02-20T15:56:31.039" v="1864" actId="478"/>
          <ac:spMkLst>
            <pc:docMk/>
            <pc:sldMk cId="3629762385" sldId="373"/>
            <ac:spMk id="17" creationId="{0449FFED-6EEC-43D9-B33B-854C9BF51F41}"/>
          </ac:spMkLst>
        </pc:spChg>
      </pc:sldChg>
      <pc:sldChg chg="addSp delSp modSp add ord">
        <pc:chgData name="Rachel Shaw" userId="90e556fe81b90a7f" providerId="LiveId" clId="{AFD6F225-2E8B-42DB-8BB4-0DD0B1C64819}" dt="2020-02-20T16:08:26.213" v="2033" actId="20577"/>
        <pc:sldMkLst>
          <pc:docMk/>
          <pc:sldMk cId="2240912509" sldId="374"/>
        </pc:sldMkLst>
        <pc:spChg chg="del">
          <ac:chgData name="Rachel Shaw" userId="90e556fe81b90a7f" providerId="LiveId" clId="{AFD6F225-2E8B-42DB-8BB4-0DD0B1C64819}" dt="2020-02-20T15:59:49.785" v="1931" actId="478"/>
          <ac:spMkLst>
            <pc:docMk/>
            <pc:sldMk cId="2240912509" sldId="374"/>
            <ac:spMk id="14" creationId="{6350D830-11DA-4D6F-9C5C-498557F93551}"/>
          </ac:spMkLst>
        </pc:spChg>
        <pc:spChg chg="add mod">
          <ac:chgData name="Rachel Shaw" userId="90e556fe81b90a7f" providerId="LiveId" clId="{AFD6F225-2E8B-42DB-8BB4-0DD0B1C64819}" dt="2020-02-20T16:08:26.213" v="2033" actId="20577"/>
          <ac:spMkLst>
            <pc:docMk/>
            <pc:sldMk cId="2240912509" sldId="374"/>
            <ac:spMk id="15" creationId="{28D0F9C3-C5B8-49D9-B86D-EFF2FBBBB984}"/>
          </ac:spMkLst>
        </pc:spChg>
      </pc:sldChg>
      <pc:sldChg chg="addSp delSp modSp add setBg">
        <pc:chgData name="Rachel Shaw" userId="90e556fe81b90a7f" providerId="LiveId" clId="{AFD6F225-2E8B-42DB-8BB4-0DD0B1C64819}" dt="2020-02-20T16:06:20.190" v="1987" actId="20577"/>
        <pc:sldMkLst>
          <pc:docMk/>
          <pc:sldMk cId="3931236366" sldId="375"/>
        </pc:sldMkLst>
        <pc:spChg chg="mod">
          <ac:chgData name="Rachel Shaw" userId="90e556fe81b90a7f" providerId="LiveId" clId="{AFD6F225-2E8B-42DB-8BB4-0DD0B1C64819}" dt="2020-02-18T18:48:19.279" v="1114" actId="207"/>
          <ac:spMkLst>
            <pc:docMk/>
            <pc:sldMk cId="3931236366" sldId="375"/>
            <ac:spMk id="6" creationId="{A1BCA1D7-5DB9-4195-953D-22228E470DC4}"/>
          </ac:spMkLst>
        </pc:spChg>
        <pc:spChg chg="add del mod">
          <ac:chgData name="Rachel Shaw" userId="90e556fe81b90a7f" providerId="LiveId" clId="{AFD6F225-2E8B-42DB-8BB4-0DD0B1C64819}" dt="2020-02-20T15:58:44.590" v="1915" actId="478"/>
          <ac:spMkLst>
            <pc:docMk/>
            <pc:sldMk cId="3931236366" sldId="375"/>
            <ac:spMk id="7" creationId="{6EC9077D-791E-4670-9DE8-F6CA15B3BCC6}"/>
          </ac:spMkLst>
        </pc:spChg>
        <pc:spChg chg="add del">
          <ac:chgData name="Rachel Shaw" userId="90e556fe81b90a7f" providerId="LiveId" clId="{AFD6F225-2E8B-42DB-8BB4-0DD0B1C64819}" dt="2020-02-20T16:05:54.554" v="1977"/>
          <ac:spMkLst>
            <pc:docMk/>
            <pc:sldMk cId="3931236366" sldId="375"/>
            <ac:spMk id="8" creationId="{B8EDE896-32D5-4DF7-B867-845E3BF4C508}"/>
          </ac:spMkLst>
        </pc:spChg>
        <pc:spChg chg="add mod">
          <ac:chgData name="Rachel Shaw" userId="90e556fe81b90a7f" providerId="LiveId" clId="{AFD6F225-2E8B-42DB-8BB4-0DD0B1C64819}" dt="2020-02-20T16:06:20.190" v="1987" actId="20577"/>
          <ac:spMkLst>
            <pc:docMk/>
            <pc:sldMk cId="3931236366" sldId="375"/>
            <ac:spMk id="13" creationId="{FABA24DF-8FF0-47D3-ADA0-6A3FD418B2FA}"/>
          </ac:spMkLst>
        </pc:spChg>
      </pc:sldChg>
      <pc:sldChg chg="addSp delSp add del">
        <pc:chgData name="Rachel Shaw" userId="90e556fe81b90a7f" providerId="LiveId" clId="{AFD6F225-2E8B-42DB-8BB4-0DD0B1C64819}" dt="2020-02-20T16:05:38.284" v="1975"/>
        <pc:sldMkLst>
          <pc:docMk/>
          <pc:sldMk cId="4126877230" sldId="379"/>
        </pc:sldMkLst>
        <pc:spChg chg="del">
          <ac:chgData name="Rachel Shaw" userId="90e556fe81b90a7f" providerId="LiveId" clId="{AFD6F225-2E8B-42DB-8BB4-0DD0B1C64819}" dt="2020-02-20T15:53:12.336" v="1770" actId="478"/>
          <ac:spMkLst>
            <pc:docMk/>
            <pc:sldMk cId="4126877230" sldId="379"/>
            <ac:spMk id="17" creationId="{731125BF-94D4-442E-A607-786C09D5EFEB}"/>
          </ac:spMkLst>
        </pc:spChg>
        <pc:spChg chg="add del">
          <ac:chgData name="Rachel Shaw" userId="90e556fe81b90a7f" providerId="LiveId" clId="{AFD6F225-2E8B-42DB-8BB4-0DD0B1C64819}" dt="2020-02-20T15:58:36.929" v="1913" actId="478"/>
          <ac:spMkLst>
            <pc:docMk/>
            <pc:sldMk cId="4126877230" sldId="379"/>
            <ac:spMk id="18" creationId="{10A0F0B8-7117-4A3F-AC6C-8CFA2DDF9DC7}"/>
          </ac:spMkLst>
        </pc:spChg>
        <pc:spChg chg="add del">
          <ac:chgData name="Rachel Shaw" userId="90e556fe81b90a7f" providerId="LiveId" clId="{AFD6F225-2E8B-42DB-8BB4-0DD0B1C64819}" dt="2020-02-20T16:05:37.881" v="1974" actId="478"/>
          <ac:spMkLst>
            <pc:docMk/>
            <pc:sldMk cId="4126877230" sldId="379"/>
            <ac:spMk id="19" creationId="{68D34DDB-BC49-4FB7-BF9C-AA526B948936}"/>
          </ac:spMkLst>
        </pc:spChg>
        <pc:spChg chg="add">
          <ac:chgData name="Rachel Shaw" userId="90e556fe81b90a7f" providerId="LiveId" clId="{AFD6F225-2E8B-42DB-8BB4-0DD0B1C64819}" dt="2020-02-20T16:05:38.284" v="1975"/>
          <ac:spMkLst>
            <pc:docMk/>
            <pc:sldMk cId="4126877230" sldId="379"/>
            <ac:spMk id="22" creationId="{A6D09864-E454-4E43-95A6-CF4E349DAB00}"/>
          </ac:spMkLst>
        </pc:spChg>
      </pc:sldChg>
      <pc:sldChg chg="addSp delSp modSp add setBg">
        <pc:chgData name="Rachel Shaw" userId="90e556fe81b90a7f" providerId="LiveId" clId="{AFD6F225-2E8B-42DB-8BB4-0DD0B1C64819}" dt="2020-02-20T16:06:28.451" v="1988"/>
        <pc:sldMkLst>
          <pc:docMk/>
          <pc:sldMk cId="4063006592" sldId="496"/>
        </pc:sldMkLst>
        <pc:spChg chg="mod">
          <ac:chgData name="Rachel Shaw" userId="90e556fe81b90a7f" providerId="LiveId" clId="{AFD6F225-2E8B-42DB-8BB4-0DD0B1C64819}" dt="2020-02-18T18:48:23.834" v="1115" actId="207"/>
          <ac:spMkLst>
            <pc:docMk/>
            <pc:sldMk cId="4063006592" sldId="496"/>
            <ac:spMk id="6" creationId="{A1BCA1D7-5DB9-4195-953D-22228E470DC4}"/>
          </ac:spMkLst>
        </pc:spChg>
        <pc:spChg chg="add del">
          <ac:chgData name="Rachel Shaw" userId="90e556fe81b90a7f" providerId="LiveId" clId="{AFD6F225-2E8B-42DB-8BB4-0DD0B1C64819}" dt="2020-02-20T15:58:48.689" v="1916" actId="478"/>
          <ac:spMkLst>
            <pc:docMk/>
            <pc:sldMk cId="4063006592" sldId="496"/>
            <ac:spMk id="9" creationId="{68D288AC-244D-473E-BC11-47814CA76B21}"/>
          </ac:spMkLst>
        </pc:spChg>
        <pc:spChg chg="add">
          <ac:chgData name="Rachel Shaw" userId="90e556fe81b90a7f" providerId="LiveId" clId="{AFD6F225-2E8B-42DB-8BB4-0DD0B1C64819}" dt="2020-02-20T16:06:28.451" v="1988"/>
          <ac:spMkLst>
            <pc:docMk/>
            <pc:sldMk cId="4063006592" sldId="496"/>
            <ac:spMk id="10" creationId="{68F86772-014A-4497-89CD-146B7D61584F}"/>
          </ac:spMkLst>
        </pc:spChg>
      </pc:sldChg>
      <pc:sldChg chg="addSp delSp modSp add setBg">
        <pc:chgData name="Rachel Shaw" userId="90e556fe81b90a7f" providerId="LiveId" clId="{AFD6F225-2E8B-42DB-8BB4-0DD0B1C64819}" dt="2020-02-20T16:06:31.711" v="1989"/>
        <pc:sldMkLst>
          <pc:docMk/>
          <pc:sldMk cId="1660150056" sldId="497"/>
        </pc:sldMkLst>
        <pc:spChg chg="mod">
          <ac:chgData name="Rachel Shaw" userId="90e556fe81b90a7f" providerId="LiveId" clId="{AFD6F225-2E8B-42DB-8BB4-0DD0B1C64819}" dt="2020-02-18T18:48:28.526" v="1116" actId="207"/>
          <ac:spMkLst>
            <pc:docMk/>
            <pc:sldMk cId="1660150056" sldId="497"/>
            <ac:spMk id="6" creationId="{A1BCA1D7-5DB9-4195-953D-22228E470DC4}"/>
          </ac:spMkLst>
        </pc:spChg>
        <pc:spChg chg="add del">
          <ac:chgData name="Rachel Shaw" userId="90e556fe81b90a7f" providerId="LiveId" clId="{AFD6F225-2E8B-42DB-8BB4-0DD0B1C64819}" dt="2020-02-20T15:58:54.046" v="1917" actId="478"/>
          <ac:spMkLst>
            <pc:docMk/>
            <pc:sldMk cId="1660150056" sldId="497"/>
            <ac:spMk id="12" creationId="{02A2075C-FBE7-45B6-8873-B1C74337BD99}"/>
          </ac:spMkLst>
        </pc:spChg>
        <pc:spChg chg="add">
          <ac:chgData name="Rachel Shaw" userId="90e556fe81b90a7f" providerId="LiveId" clId="{AFD6F225-2E8B-42DB-8BB4-0DD0B1C64819}" dt="2020-02-20T16:06:31.711" v="1989"/>
          <ac:spMkLst>
            <pc:docMk/>
            <pc:sldMk cId="1660150056" sldId="497"/>
            <ac:spMk id="18" creationId="{350B4AC6-D27C-4220-99CE-2C895A1F10E0}"/>
          </ac:spMkLst>
        </pc:spChg>
      </pc:sldChg>
      <pc:sldChg chg="addSp delSp modSp add setBg">
        <pc:chgData name="Rachel Shaw" userId="90e556fe81b90a7f" providerId="LiveId" clId="{AFD6F225-2E8B-42DB-8BB4-0DD0B1C64819}" dt="2020-02-20T16:06:34.463" v="1991" actId="1036"/>
        <pc:sldMkLst>
          <pc:docMk/>
          <pc:sldMk cId="3021833605" sldId="498"/>
        </pc:sldMkLst>
        <pc:spChg chg="mod">
          <ac:chgData name="Rachel Shaw" userId="90e556fe81b90a7f" providerId="LiveId" clId="{AFD6F225-2E8B-42DB-8BB4-0DD0B1C64819}" dt="2020-02-18T18:48:33.306" v="1117" actId="207"/>
          <ac:spMkLst>
            <pc:docMk/>
            <pc:sldMk cId="3021833605" sldId="498"/>
            <ac:spMk id="6" creationId="{A1BCA1D7-5DB9-4195-953D-22228E470DC4}"/>
          </ac:spMkLst>
        </pc:spChg>
        <pc:spChg chg="add del">
          <ac:chgData name="Rachel Shaw" userId="90e556fe81b90a7f" providerId="LiveId" clId="{AFD6F225-2E8B-42DB-8BB4-0DD0B1C64819}" dt="2020-02-20T15:58:59.574" v="1918" actId="478"/>
          <ac:spMkLst>
            <pc:docMk/>
            <pc:sldMk cId="3021833605" sldId="498"/>
            <ac:spMk id="9" creationId="{2150712C-1878-4C18-BEE5-E0C493EB21E9}"/>
          </ac:spMkLst>
        </pc:spChg>
        <pc:spChg chg="add mod">
          <ac:chgData name="Rachel Shaw" userId="90e556fe81b90a7f" providerId="LiveId" clId="{AFD6F225-2E8B-42DB-8BB4-0DD0B1C64819}" dt="2020-02-20T16:06:34.463" v="1991" actId="1036"/>
          <ac:spMkLst>
            <pc:docMk/>
            <pc:sldMk cId="3021833605" sldId="498"/>
            <ac:spMk id="10" creationId="{2B09B0E6-D185-4AA3-BA0B-3F16BDC954ED}"/>
          </ac:spMkLst>
        </pc:spChg>
      </pc:sldChg>
      <pc:sldChg chg="addSp delSp modSp add setBg">
        <pc:chgData name="Rachel Shaw" userId="90e556fe81b90a7f" providerId="LiveId" clId="{AFD6F225-2E8B-42DB-8BB4-0DD0B1C64819}" dt="2020-02-20T16:06:36.487" v="1992"/>
        <pc:sldMkLst>
          <pc:docMk/>
          <pc:sldMk cId="3569450919" sldId="499"/>
        </pc:sldMkLst>
        <pc:spChg chg="mod">
          <ac:chgData name="Rachel Shaw" userId="90e556fe81b90a7f" providerId="LiveId" clId="{AFD6F225-2E8B-42DB-8BB4-0DD0B1C64819}" dt="2020-02-18T18:48:37.835" v="1118" actId="207"/>
          <ac:spMkLst>
            <pc:docMk/>
            <pc:sldMk cId="3569450919" sldId="499"/>
            <ac:spMk id="6" creationId="{A1BCA1D7-5DB9-4195-953D-22228E470DC4}"/>
          </ac:spMkLst>
        </pc:spChg>
        <pc:spChg chg="add del mod">
          <ac:chgData name="Rachel Shaw" userId="90e556fe81b90a7f" providerId="LiveId" clId="{AFD6F225-2E8B-42DB-8BB4-0DD0B1C64819}" dt="2020-02-20T15:59:02.802" v="1919" actId="478"/>
          <ac:spMkLst>
            <pc:docMk/>
            <pc:sldMk cId="3569450919" sldId="499"/>
            <ac:spMk id="9" creationId="{94EC58AD-0660-4E24-9F6F-9E29528E451D}"/>
          </ac:spMkLst>
        </pc:spChg>
        <pc:spChg chg="add">
          <ac:chgData name="Rachel Shaw" userId="90e556fe81b90a7f" providerId="LiveId" clId="{AFD6F225-2E8B-42DB-8BB4-0DD0B1C64819}" dt="2020-02-20T16:06:36.487" v="1992"/>
          <ac:spMkLst>
            <pc:docMk/>
            <pc:sldMk cId="3569450919" sldId="499"/>
            <ac:spMk id="10" creationId="{CBCA796B-8510-4D21-84CB-CBB6FE6FA8D5}"/>
          </ac:spMkLst>
        </pc:spChg>
      </pc:sldChg>
      <pc:sldChg chg="add del">
        <pc:chgData name="Rachel Shaw" userId="90e556fe81b90a7f" providerId="LiveId" clId="{AFD6F225-2E8B-42DB-8BB4-0DD0B1C64819}" dt="2020-02-18T19:04:17.341" v="1169"/>
        <pc:sldMkLst>
          <pc:docMk/>
          <pc:sldMk cId="874837437" sldId="500"/>
        </pc:sldMkLst>
      </pc:sldChg>
      <pc:sldChg chg="addSp delSp modSp add delAnim modNotesTx">
        <pc:chgData name="Rachel Shaw" userId="90e556fe81b90a7f" providerId="LiveId" clId="{AFD6F225-2E8B-42DB-8BB4-0DD0B1C64819}" dt="2020-02-20T16:06:48.667" v="1998"/>
        <pc:sldMkLst>
          <pc:docMk/>
          <pc:sldMk cId="3436313746" sldId="500"/>
        </pc:sldMkLst>
        <pc:spChg chg="add del">
          <ac:chgData name="Rachel Shaw" userId="90e556fe81b90a7f" providerId="LiveId" clId="{AFD6F225-2E8B-42DB-8BB4-0DD0B1C64819}" dt="2020-02-18T19:15:57.945" v="1403"/>
          <ac:spMkLst>
            <pc:docMk/>
            <pc:sldMk cId="3436313746" sldId="500"/>
            <ac:spMk id="2" creationId="{56BCA884-A6B2-4D5F-BCA0-E5DB141B928A}"/>
          </ac:spMkLst>
        </pc:spChg>
        <pc:spChg chg="add del">
          <ac:chgData name="Rachel Shaw" userId="90e556fe81b90a7f" providerId="LiveId" clId="{AFD6F225-2E8B-42DB-8BB4-0DD0B1C64819}" dt="2020-02-18T19:15:57.945" v="1403"/>
          <ac:spMkLst>
            <pc:docMk/>
            <pc:sldMk cId="3436313746" sldId="500"/>
            <ac:spMk id="3" creationId="{153043B5-4132-4C19-A816-EAB13B1DF81F}"/>
          </ac:spMkLst>
        </pc:spChg>
        <pc:spChg chg="add del">
          <ac:chgData name="Rachel Shaw" userId="90e556fe81b90a7f" providerId="LiveId" clId="{AFD6F225-2E8B-42DB-8BB4-0DD0B1C64819}" dt="2020-02-18T19:15:57.945" v="1403"/>
          <ac:spMkLst>
            <pc:docMk/>
            <pc:sldMk cId="3436313746" sldId="500"/>
            <ac:spMk id="4" creationId="{5923A67F-936C-4BC3-BE23-02AFD96798C5}"/>
          </ac:spMkLst>
        </pc:spChg>
        <pc:spChg chg="add del">
          <ac:chgData name="Rachel Shaw" userId="90e556fe81b90a7f" providerId="LiveId" clId="{AFD6F225-2E8B-42DB-8BB4-0DD0B1C64819}" dt="2020-02-18T19:15:57.945" v="1403"/>
          <ac:spMkLst>
            <pc:docMk/>
            <pc:sldMk cId="3436313746" sldId="500"/>
            <ac:spMk id="5" creationId="{72E33D1E-1CBD-4794-BA14-79F9A2D751A4}"/>
          </ac:spMkLst>
        </pc:spChg>
        <pc:spChg chg="add del">
          <ac:chgData name="Rachel Shaw" userId="90e556fe81b90a7f" providerId="LiveId" clId="{AFD6F225-2E8B-42DB-8BB4-0DD0B1C64819}" dt="2020-02-18T19:15:57.945" v="1403"/>
          <ac:spMkLst>
            <pc:docMk/>
            <pc:sldMk cId="3436313746" sldId="500"/>
            <ac:spMk id="6" creationId="{8647F18F-AB0F-47FD-AC9D-7848DB611E5E}"/>
          </ac:spMkLst>
        </pc:spChg>
        <pc:spChg chg="add del">
          <ac:chgData name="Rachel Shaw" userId="90e556fe81b90a7f" providerId="LiveId" clId="{AFD6F225-2E8B-42DB-8BB4-0DD0B1C64819}" dt="2020-02-18T19:16:08.484" v="1411"/>
          <ac:spMkLst>
            <pc:docMk/>
            <pc:sldMk cId="3436313746" sldId="500"/>
            <ac:spMk id="7" creationId="{44A25CB9-46AD-475D-B12E-BFD955F2BE43}"/>
          </ac:spMkLst>
        </pc:spChg>
        <pc:spChg chg="del">
          <ac:chgData name="Rachel Shaw" userId="90e556fe81b90a7f" providerId="LiveId" clId="{AFD6F225-2E8B-42DB-8BB4-0DD0B1C64819}" dt="2020-02-20T15:59:28.676" v="1925" actId="478"/>
          <ac:spMkLst>
            <pc:docMk/>
            <pc:sldMk cId="3436313746" sldId="500"/>
            <ac:spMk id="8" creationId="{ED01B67C-B83E-4DB5-8B61-BA05F06979AD}"/>
          </ac:spMkLst>
        </pc:spChg>
        <pc:spChg chg="del">
          <ac:chgData name="Rachel Shaw" userId="90e556fe81b90a7f" providerId="LiveId" clId="{AFD6F225-2E8B-42DB-8BB4-0DD0B1C64819}" dt="2020-02-18T19:15:33.624" v="1397" actId="478"/>
          <ac:spMkLst>
            <pc:docMk/>
            <pc:sldMk cId="3436313746" sldId="500"/>
            <ac:spMk id="10" creationId="{21F4E9A8-C79A-47E1-8EEC-CF4C9668077B}"/>
          </ac:spMkLst>
        </pc:spChg>
        <pc:spChg chg="del">
          <ac:chgData name="Rachel Shaw" userId="90e556fe81b90a7f" providerId="LiveId" clId="{AFD6F225-2E8B-42DB-8BB4-0DD0B1C64819}" dt="2020-02-18T19:15:38.069" v="1399" actId="478"/>
          <ac:spMkLst>
            <pc:docMk/>
            <pc:sldMk cId="3436313746" sldId="500"/>
            <ac:spMk id="12" creationId="{61BE420E-95E4-4E92-86A8-B4D9BC9D46C9}"/>
          </ac:spMkLst>
        </pc:spChg>
        <pc:spChg chg="del">
          <ac:chgData name="Rachel Shaw" userId="90e556fe81b90a7f" providerId="LiveId" clId="{AFD6F225-2E8B-42DB-8BB4-0DD0B1C64819}" dt="2020-02-18T19:15:36.539" v="1398" actId="478"/>
          <ac:spMkLst>
            <pc:docMk/>
            <pc:sldMk cId="3436313746" sldId="500"/>
            <ac:spMk id="13" creationId="{B03D70EA-42B7-4BC9-BD93-54927B2B6322}"/>
          </ac:spMkLst>
        </pc:spChg>
        <pc:spChg chg="del">
          <ac:chgData name="Rachel Shaw" userId="90e556fe81b90a7f" providerId="LiveId" clId="{AFD6F225-2E8B-42DB-8BB4-0DD0B1C64819}" dt="2020-02-18T19:15:33.624" v="1397" actId="478"/>
          <ac:spMkLst>
            <pc:docMk/>
            <pc:sldMk cId="3436313746" sldId="500"/>
            <ac:spMk id="14" creationId="{298CE9AA-EAE8-41FD-8D76-F01E95E2F781}"/>
          </ac:spMkLst>
        </pc:spChg>
        <pc:spChg chg="del">
          <ac:chgData name="Rachel Shaw" userId="90e556fe81b90a7f" providerId="LiveId" clId="{AFD6F225-2E8B-42DB-8BB4-0DD0B1C64819}" dt="2020-02-18T19:15:36.539" v="1398" actId="478"/>
          <ac:spMkLst>
            <pc:docMk/>
            <pc:sldMk cId="3436313746" sldId="500"/>
            <ac:spMk id="17" creationId="{7F31A435-635C-4276-B45E-7E5B34B19715}"/>
          </ac:spMkLst>
        </pc:spChg>
        <pc:spChg chg="del">
          <ac:chgData name="Rachel Shaw" userId="90e556fe81b90a7f" providerId="LiveId" clId="{AFD6F225-2E8B-42DB-8BB4-0DD0B1C64819}" dt="2020-02-18T19:15:33.624" v="1397" actId="478"/>
          <ac:spMkLst>
            <pc:docMk/>
            <pc:sldMk cId="3436313746" sldId="500"/>
            <ac:spMk id="18" creationId="{A6D13011-E336-4499-BE53-43E4223FC606}"/>
          </ac:spMkLst>
        </pc:spChg>
        <pc:spChg chg="add">
          <ac:chgData name="Rachel Shaw" userId="90e556fe81b90a7f" providerId="LiveId" clId="{AFD6F225-2E8B-42DB-8BB4-0DD0B1C64819}" dt="2020-02-20T16:06:48.667" v="1998"/>
          <ac:spMkLst>
            <pc:docMk/>
            <pc:sldMk cId="3436313746" sldId="500"/>
            <ac:spMk id="19" creationId="{A95A5021-1D07-40BC-B607-7E3FDDC31346}"/>
          </ac:spMkLst>
        </pc:spChg>
        <pc:spChg chg="add del">
          <ac:chgData name="Rachel Shaw" userId="90e556fe81b90a7f" providerId="LiveId" clId="{AFD6F225-2E8B-42DB-8BB4-0DD0B1C64819}" dt="2020-02-18T19:15:57.945" v="1403"/>
          <ac:spMkLst>
            <pc:docMk/>
            <pc:sldMk cId="3436313746" sldId="500"/>
            <ac:spMk id="19" creationId="{B556E6F7-479F-4D65-96D9-53BA045463FE}"/>
          </ac:spMkLst>
        </pc:spChg>
        <pc:spChg chg="add del mod">
          <ac:chgData name="Rachel Shaw" userId="90e556fe81b90a7f" providerId="LiveId" clId="{AFD6F225-2E8B-42DB-8BB4-0DD0B1C64819}" dt="2020-02-18T19:15:57.945" v="1403"/>
          <ac:spMkLst>
            <pc:docMk/>
            <pc:sldMk cId="3436313746" sldId="500"/>
            <ac:spMk id="20" creationId="{1A69A6D1-455D-41AE-82B0-8146E7E55C6B}"/>
          </ac:spMkLst>
        </pc:spChg>
        <pc:spChg chg="add del">
          <ac:chgData name="Rachel Shaw" userId="90e556fe81b90a7f" providerId="LiveId" clId="{AFD6F225-2E8B-42DB-8BB4-0DD0B1C64819}" dt="2020-02-18T19:15:57.945" v="1403"/>
          <ac:spMkLst>
            <pc:docMk/>
            <pc:sldMk cId="3436313746" sldId="500"/>
            <ac:spMk id="21" creationId="{198834F7-BDE2-42D9-AD68-B9EEC46B1597}"/>
          </ac:spMkLst>
        </pc:spChg>
        <pc:spChg chg="add del">
          <ac:chgData name="Rachel Shaw" userId="90e556fe81b90a7f" providerId="LiveId" clId="{AFD6F225-2E8B-42DB-8BB4-0DD0B1C64819}" dt="2020-02-18T19:15:57.945" v="1403"/>
          <ac:spMkLst>
            <pc:docMk/>
            <pc:sldMk cId="3436313746" sldId="500"/>
            <ac:spMk id="22" creationId="{D1368276-3B50-4F7A-9729-1D6C735DA204}"/>
          </ac:spMkLst>
        </pc:spChg>
        <pc:spChg chg="add del">
          <ac:chgData name="Rachel Shaw" userId="90e556fe81b90a7f" providerId="LiveId" clId="{AFD6F225-2E8B-42DB-8BB4-0DD0B1C64819}" dt="2020-02-18T19:15:57.945" v="1403"/>
          <ac:spMkLst>
            <pc:docMk/>
            <pc:sldMk cId="3436313746" sldId="500"/>
            <ac:spMk id="23" creationId="{C4BEDDC5-C447-4730-81E4-FDAABBE84443}"/>
          </ac:spMkLst>
        </pc:spChg>
        <pc:spChg chg="add del">
          <ac:chgData name="Rachel Shaw" userId="90e556fe81b90a7f" providerId="LiveId" clId="{AFD6F225-2E8B-42DB-8BB4-0DD0B1C64819}" dt="2020-02-18T19:16:08.484" v="1411"/>
          <ac:spMkLst>
            <pc:docMk/>
            <pc:sldMk cId="3436313746" sldId="500"/>
            <ac:spMk id="24" creationId="{26E64974-0D8A-41F9-802A-4649C672ECD5}"/>
          </ac:spMkLst>
        </pc:spChg>
        <pc:spChg chg="add del">
          <ac:chgData name="Rachel Shaw" userId="90e556fe81b90a7f" providerId="LiveId" clId="{AFD6F225-2E8B-42DB-8BB4-0DD0B1C64819}" dt="2020-02-18T19:16:08.484" v="1411"/>
          <ac:spMkLst>
            <pc:docMk/>
            <pc:sldMk cId="3436313746" sldId="500"/>
            <ac:spMk id="25" creationId="{B84EFA7C-A88C-44A6-9329-00E5C42F58A6}"/>
          </ac:spMkLst>
        </pc:spChg>
        <pc:spChg chg="add del">
          <ac:chgData name="Rachel Shaw" userId="90e556fe81b90a7f" providerId="LiveId" clId="{AFD6F225-2E8B-42DB-8BB4-0DD0B1C64819}" dt="2020-02-18T19:16:08.484" v="1411"/>
          <ac:spMkLst>
            <pc:docMk/>
            <pc:sldMk cId="3436313746" sldId="500"/>
            <ac:spMk id="26" creationId="{E8FB0B48-19C9-4AD6-8C56-44526A3AA8B1}"/>
          </ac:spMkLst>
        </pc:spChg>
        <pc:spChg chg="add del">
          <ac:chgData name="Rachel Shaw" userId="90e556fe81b90a7f" providerId="LiveId" clId="{AFD6F225-2E8B-42DB-8BB4-0DD0B1C64819}" dt="2020-02-18T19:16:08.484" v="1411"/>
          <ac:spMkLst>
            <pc:docMk/>
            <pc:sldMk cId="3436313746" sldId="500"/>
            <ac:spMk id="27" creationId="{8925DB47-BBAE-4F3D-AB52-0BA36D3CDFA7}"/>
          </ac:spMkLst>
        </pc:spChg>
        <pc:spChg chg="add">
          <ac:chgData name="Rachel Shaw" userId="90e556fe81b90a7f" providerId="LiveId" clId="{AFD6F225-2E8B-42DB-8BB4-0DD0B1C64819}" dt="2020-02-18T19:16:09.580" v="1412"/>
          <ac:spMkLst>
            <pc:docMk/>
            <pc:sldMk cId="3436313746" sldId="500"/>
            <ac:spMk id="28" creationId="{6140EFC0-94BA-41F3-9325-6617D4AFF428}"/>
          </ac:spMkLst>
        </pc:spChg>
        <pc:spChg chg="add">
          <ac:chgData name="Rachel Shaw" userId="90e556fe81b90a7f" providerId="LiveId" clId="{AFD6F225-2E8B-42DB-8BB4-0DD0B1C64819}" dt="2020-02-18T19:16:09.580" v="1412"/>
          <ac:spMkLst>
            <pc:docMk/>
            <pc:sldMk cId="3436313746" sldId="500"/>
            <ac:spMk id="29" creationId="{7FCAF264-5EBA-4E6F-9AD9-2C17643D7A7C}"/>
          </ac:spMkLst>
        </pc:spChg>
        <pc:spChg chg="add">
          <ac:chgData name="Rachel Shaw" userId="90e556fe81b90a7f" providerId="LiveId" clId="{AFD6F225-2E8B-42DB-8BB4-0DD0B1C64819}" dt="2020-02-18T19:16:09.580" v="1412"/>
          <ac:spMkLst>
            <pc:docMk/>
            <pc:sldMk cId="3436313746" sldId="500"/>
            <ac:spMk id="30" creationId="{F2389BCD-AC57-4AB9-87B6-288C3950B42A}"/>
          </ac:spMkLst>
        </pc:spChg>
        <pc:spChg chg="add del">
          <ac:chgData name="Rachel Shaw" userId="90e556fe81b90a7f" providerId="LiveId" clId="{AFD6F225-2E8B-42DB-8BB4-0DD0B1C64819}" dt="2020-02-18T19:16:08.484" v="1411"/>
          <ac:spMkLst>
            <pc:docMk/>
            <pc:sldMk cId="3436313746" sldId="500"/>
            <ac:spMk id="31" creationId="{D285CC60-5C5D-4560-8439-67B88A655B50}"/>
          </ac:spMkLst>
        </pc:spChg>
        <pc:spChg chg="add del">
          <ac:chgData name="Rachel Shaw" userId="90e556fe81b90a7f" providerId="LiveId" clId="{AFD6F225-2E8B-42DB-8BB4-0DD0B1C64819}" dt="2020-02-18T19:16:08.484" v="1411"/>
          <ac:spMkLst>
            <pc:docMk/>
            <pc:sldMk cId="3436313746" sldId="500"/>
            <ac:spMk id="32" creationId="{8BD112BB-F2F5-4B57-A711-FADC1AE5D089}"/>
          </ac:spMkLst>
        </pc:spChg>
        <pc:spChg chg="add del">
          <ac:chgData name="Rachel Shaw" userId="90e556fe81b90a7f" providerId="LiveId" clId="{AFD6F225-2E8B-42DB-8BB4-0DD0B1C64819}" dt="2020-02-18T19:16:08.484" v="1411"/>
          <ac:spMkLst>
            <pc:docMk/>
            <pc:sldMk cId="3436313746" sldId="500"/>
            <ac:spMk id="33" creationId="{EBF28C56-A176-4BA8-9A35-FD88979D1615}"/>
          </ac:spMkLst>
        </pc:spChg>
        <pc:spChg chg="add del">
          <ac:chgData name="Rachel Shaw" userId="90e556fe81b90a7f" providerId="LiveId" clId="{AFD6F225-2E8B-42DB-8BB4-0DD0B1C64819}" dt="2020-02-18T19:16:08.484" v="1411"/>
          <ac:spMkLst>
            <pc:docMk/>
            <pc:sldMk cId="3436313746" sldId="500"/>
            <ac:spMk id="34" creationId="{6FAE7D73-1873-47B5-BA52-82E819E88E97}"/>
          </ac:spMkLst>
        </pc:spChg>
        <pc:spChg chg="add del">
          <ac:chgData name="Rachel Shaw" userId="90e556fe81b90a7f" providerId="LiveId" clId="{AFD6F225-2E8B-42DB-8BB4-0DD0B1C64819}" dt="2020-02-18T19:16:08.484" v="1411"/>
          <ac:spMkLst>
            <pc:docMk/>
            <pc:sldMk cId="3436313746" sldId="500"/>
            <ac:spMk id="35" creationId="{E3CA571D-80B2-457B-B5F9-27A16CCE0FDE}"/>
          </ac:spMkLst>
        </pc:spChg>
        <pc:spChg chg="add mod">
          <ac:chgData name="Rachel Shaw" userId="90e556fe81b90a7f" providerId="LiveId" clId="{AFD6F225-2E8B-42DB-8BB4-0DD0B1C64819}" dt="2020-02-18T19:17:36.301" v="1433" actId="1076"/>
          <ac:spMkLst>
            <pc:docMk/>
            <pc:sldMk cId="3436313746" sldId="500"/>
            <ac:spMk id="36" creationId="{41C786FF-A107-4A27-B9C5-D4AFE7C5482F}"/>
          </ac:spMkLst>
        </pc:spChg>
        <pc:spChg chg="add">
          <ac:chgData name="Rachel Shaw" userId="90e556fe81b90a7f" providerId="LiveId" clId="{AFD6F225-2E8B-42DB-8BB4-0DD0B1C64819}" dt="2020-02-18T19:16:09.580" v="1412"/>
          <ac:spMkLst>
            <pc:docMk/>
            <pc:sldMk cId="3436313746" sldId="500"/>
            <ac:spMk id="37" creationId="{F2A684AA-48BA-47B6-A400-8F9A8A23B4DD}"/>
          </ac:spMkLst>
        </pc:spChg>
        <pc:spChg chg="add del mod">
          <ac:chgData name="Rachel Shaw" userId="90e556fe81b90a7f" providerId="LiveId" clId="{AFD6F225-2E8B-42DB-8BB4-0DD0B1C64819}" dt="2020-02-18T19:22:29.429" v="1487" actId="478"/>
          <ac:spMkLst>
            <pc:docMk/>
            <pc:sldMk cId="3436313746" sldId="500"/>
            <ac:spMk id="45" creationId="{11B9763C-B3A4-4DCA-933E-2BF33CCD6F6B}"/>
          </ac:spMkLst>
        </pc:spChg>
        <pc:spChg chg="add del mod">
          <ac:chgData name="Rachel Shaw" userId="90e556fe81b90a7f" providerId="LiveId" clId="{AFD6F225-2E8B-42DB-8BB4-0DD0B1C64819}" dt="2020-02-18T19:22:31.258" v="1488" actId="478"/>
          <ac:spMkLst>
            <pc:docMk/>
            <pc:sldMk cId="3436313746" sldId="500"/>
            <ac:spMk id="46" creationId="{C7E5B0BF-71C6-4586-B9F6-627E44E3CB3C}"/>
          </ac:spMkLst>
        </pc:spChg>
        <pc:spChg chg="add del mod">
          <ac:chgData name="Rachel Shaw" userId="90e556fe81b90a7f" providerId="LiveId" clId="{AFD6F225-2E8B-42DB-8BB4-0DD0B1C64819}" dt="2020-02-18T19:22:33.542" v="1489" actId="478"/>
          <ac:spMkLst>
            <pc:docMk/>
            <pc:sldMk cId="3436313746" sldId="500"/>
            <ac:spMk id="47" creationId="{786EF04F-A018-49C3-9FE0-A91DEFF68051}"/>
          </ac:spMkLst>
        </pc:spChg>
        <pc:spChg chg="add mod ord">
          <ac:chgData name="Rachel Shaw" userId="90e556fe81b90a7f" providerId="LiveId" clId="{AFD6F225-2E8B-42DB-8BB4-0DD0B1C64819}" dt="2020-02-18T19:21:52.562" v="1481" actId="14100"/>
          <ac:spMkLst>
            <pc:docMk/>
            <pc:sldMk cId="3436313746" sldId="500"/>
            <ac:spMk id="48" creationId="{BB5D6A4A-30A8-4BD5-B366-4AB473369392}"/>
          </ac:spMkLst>
        </pc:spChg>
        <pc:spChg chg="add mod">
          <ac:chgData name="Rachel Shaw" userId="90e556fe81b90a7f" providerId="LiveId" clId="{AFD6F225-2E8B-42DB-8BB4-0DD0B1C64819}" dt="2020-02-18T19:24:38.391" v="1507" actId="1076"/>
          <ac:spMkLst>
            <pc:docMk/>
            <pc:sldMk cId="3436313746" sldId="500"/>
            <ac:spMk id="49" creationId="{EE856D4A-B462-4409-9EA2-E1EE2673DDEF}"/>
          </ac:spMkLst>
        </pc:spChg>
        <pc:spChg chg="add mod">
          <ac:chgData name="Rachel Shaw" userId="90e556fe81b90a7f" providerId="LiveId" clId="{AFD6F225-2E8B-42DB-8BB4-0DD0B1C64819}" dt="2020-02-18T19:24:46.458" v="1508" actId="1076"/>
          <ac:spMkLst>
            <pc:docMk/>
            <pc:sldMk cId="3436313746" sldId="500"/>
            <ac:spMk id="56" creationId="{48BCF5FA-D3C0-4C2B-AC2D-7AFEA8583F75}"/>
          </ac:spMkLst>
        </pc:spChg>
        <pc:spChg chg="add mod">
          <ac:chgData name="Rachel Shaw" userId="90e556fe81b90a7f" providerId="LiveId" clId="{AFD6F225-2E8B-42DB-8BB4-0DD0B1C64819}" dt="2020-02-18T19:24:50.997" v="1509" actId="1076"/>
          <ac:spMkLst>
            <pc:docMk/>
            <pc:sldMk cId="3436313746" sldId="500"/>
            <ac:spMk id="57" creationId="{D1FBAE85-0233-4956-9D92-F1C6B98C7318}"/>
          </ac:spMkLst>
        </pc:spChg>
        <pc:spChg chg="add mod">
          <ac:chgData name="Rachel Shaw" userId="90e556fe81b90a7f" providerId="LiveId" clId="{AFD6F225-2E8B-42DB-8BB4-0DD0B1C64819}" dt="2020-02-18T19:23:53.385" v="1498" actId="1076"/>
          <ac:spMkLst>
            <pc:docMk/>
            <pc:sldMk cId="3436313746" sldId="500"/>
            <ac:spMk id="58" creationId="{2F86627D-7679-4B55-8B01-E1F8E9911068}"/>
          </ac:spMkLst>
        </pc:spChg>
        <pc:graphicFrameChg chg="del modGraphic">
          <ac:chgData name="Rachel Shaw" userId="90e556fe81b90a7f" providerId="LiveId" clId="{AFD6F225-2E8B-42DB-8BB4-0DD0B1C64819}" dt="2020-02-18T19:15:29.797" v="1395" actId="478"/>
          <ac:graphicFrameMkLst>
            <pc:docMk/>
            <pc:sldMk cId="3436313746" sldId="500"/>
            <ac:graphicFrameMk id="11" creationId="{0289FA01-924B-430C-A5CA-3A059FA2BE16}"/>
          </ac:graphicFrameMkLst>
        </pc:graphicFrameChg>
        <pc:picChg chg="del">
          <ac:chgData name="Rachel Shaw" userId="90e556fe81b90a7f" providerId="LiveId" clId="{AFD6F225-2E8B-42DB-8BB4-0DD0B1C64819}" dt="2020-02-18T19:15:24.481" v="1393" actId="478"/>
          <ac:picMkLst>
            <pc:docMk/>
            <pc:sldMk cId="3436313746" sldId="500"/>
            <ac:picMk id="15" creationId="{7C7066A7-728F-453F-91E5-C25A2D59CDAB}"/>
          </ac:picMkLst>
        </pc:picChg>
        <pc:picChg chg="del">
          <ac:chgData name="Rachel Shaw" userId="90e556fe81b90a7f" providerId="LiveId" clId="{AFD6F225-2E8B-42DB-8BB4-0DD0B1C64819}" dt="2020-02-18T19:15:31.120" v="1396" actId="478"/>
          <ac:picMkLst>
            <pc:docMk/>
            <pc:sldMk cId="3436313746" sldId="500"/>
            <ac:picMk id="16" creationId="{DD5B11A8-A613-4A19-83D9-60BB861DA7AC}"/>
          </ac:picMkLst>
        </pc:picChg>
        <pc:picChg chg="add mod">
          <ac:chgData name="Rachel Shaw" userId="90e556fe81b90a7f" providerId="LiveId" clId="{AFD6F225-2E8B-42DB-8BB4-0DD0B1C64819}" dt="2020-02-18T19:19:52.547" v="1462" actId="1076"/>
          <ac:picMkLst>
            <pc:docMk/>
            <pc:sldMk cId="3436313746" sldId="500"/>
            <ac:picMk id="55" creationId="{7FA221ED-E345-40AB-BF94-B00CCB6645CE}"/>
          </ac:picMkLst>
        </pc:picChg>
        <pc:picChg chg="add del">
          <ac:chgData name="Rachel Shaw" userId="90e556fe81b90a7f" providerId="LiveId" clId="{AFD6F225-2E8B-42DB-8BB4-0DD0B1C64819}" dt="2020-02-18T19:15:57.945" v="1403"/>
          <ac:picMkLst>
            <pc:docMk/>
            <pc:sldMk cId="3436313746" sldId="500"/>
            <ac:picMk id="2049" creationId="{76D110BB-9780-402E-9DEC-B55A31814BC7}"/>
          </ac:picMkLst>
        </pc:picChg>
        <pc:picChg chg="add del">
          <ac:chgData name="Rachel Shaw" userId="90e556fe81b90a7f" providerId="LiveId" clId="{AFD6F225-2E8B-42DB-8BB4-0DD0B1C64819}" dt="2020-02-18T19:15:57.945" v="1403"/>
          <ac:picMkLst>
            <pc:docMk/>
            <pc:sldMk cId="3436313746" sldId="500"/>
            <ac:picMk id="2050" creationId="{270B72B9-170C-4369-A2F1-DEEB7C23B10E}"/>
          </ac:picMkLst>
        </pc:picChg>
        <pc:picChg chg="add del">
          <ac:chgData name="Rachel Shaw" userId="90e556fe81b90a7f" providerId="LiveId" clId="{AFD6F225-2E8B-42DB-8BB4-0DD0B1C64819}" dt="2020-02-18T19:15:57.945" v="1403"/>
          <ac:picMkLst>
            <pc:docMk/>
            <pc:sldMk cId="3436313746" sldId="500"/>
            <ac:picMk id="2051" creationId="{98569BD6-2DB2-4C6C-A71C-48085E73C98B}"/>
          </ac:picMkLst>
        </pc:picChg>
        <pc:picChg chg="add del">
          <ac:chgData name="Rachel Shaw" userId="90e556fe81b90a7f" providerId="LiveId" clId="{AFD6F225-2E8B-42DB-8BB4-0DD0B1C64819}" dt="2020-02-18T19:15:57.945" v="1403"/>
          <ac:picMkLst>
            <pc:docMk/>
            <pc:sldMk cId="3436313746" sldId="500"/>
            <ac:picMk id="2052" creationId="{A4DDBE11-288F-4D3A-A0D1-EE2CE87BB15F}"/>
          </ac:picMkLst>
        </pc:picChg>
        <pc:picChg chg="add del">
          <ac:chgData name="Rachel Shaw" userId="90e556fe81b90a7f" providerId="LiveId" clId="{AFD6F225-2E8B-42DB-8BB4-0DD0B1C64819}" dt="2020-02-18T19:16:08.484" v="1411"/>
          <ac:picMkLst>
            <pc:docMk/>
            <pc:sldMk cId="3436313746" sldId="500"/>
            <ac:picMk id="2063" creationId="{8A554EDC-BC46-41A6-A279-D42015FA6250}"/>
          </ac:picMkLst>
        </pc:picChg>
        <pc:picChg chg="add del">
          <ac:chgData name="Rachel Shaw" userId="90e556fe81b90a7f" providerId="LiveId" clId="{AFD6F225-2E8B-42DB-8BB4-0DD0B1C64819}" dt="2020-02-18T19:16:08.484" v="1411"/>
          <ac:picMkLst>
            <pc:docMk/>
            <pc:sldMk cId="3436313746" sldId="500"/>
            <ac:picMk id="2064" creationId="{A5998F5A-B7A4-46AC-8FCC-998606809B78}"/>
          </ac:picMkLst>
        </pc:picChg>
        <pc:picChg chg="add del">
          <ac:chgData name="Rachel Shaw" userId="90e556fe81b90a7f" providerId="LiveId" clId="{AFD6F225-2E8B-42DB-8BB4-0DD0B1C64819}" dt="2020-02-18T19:16:08.484" v="1411"/>
          <ac:picMkLst>
            <pc:docMk/>
            <pc:sldMk cId="3436313746" sldId="500"/>
            <ac:picMk id="2065" creationId="{F17F3EBF-4471-46B5-AF8E-11247EEE8662}"/>
          </ac:picMkLst>
        </pc:picChg>
        <pc:picChg chg="add del">
          <ac:chgData name="Rachel Shaw" userId="90e556fe81b90a7f" providerId="LiveId" clId="{AFD6F225-2E8B-42DB-8BB4-0DD0B1C64819}" dt="2020-02-18T19:16:08.484" v="1411"/>
          <ac:picMkLst>
            <pc:docMk/>
            <pc:sldMk cId="3436313746" sldId="500"/>
            <ac:picMk id="2066" creationId="{54A9C4C0-48B8-4FAE-BEFF-E6518D543374}"/>
          </ac:picMkLst>
        </pc:picChg>
        <pc:picChg chg="add mod">
          <ac:chgData name="Rachel Shaw" userId="90e556fe81b90a7f" providerId="LiveId" clId="{AFD6F225-2E8B-42DB-8BB4-0DD0B1C64819}" dt="2020-02-18T19:20:50.839" v="1473" actId="1036"/>
          <ac:picMkLst>
            <pc:docMk/>
            <pc:sldMk cId="3436313746" sldId="500"/>
            <ac:picMk id="2077" creationId="{FFF784D4-5A59-4073-B10A-C3163EC120FC}"/>
          </ac:picMkLst>
        </pc:picChg>
        <pc:picChg chg="add mod">
          <ac:chgData name="Rachel Shaw" userId="90e556fe81b90a7f" providerId="LiveId" clId="{AFD6F225-2E8B-42DB-8BB4-0DD0B1C64819}" dt="2020-02-18T19:20:05.474" v="1464" actId="1076"/>
          <ac:picMkLst>
            <pc:docMk/>
            <pc:sldMk cId="3436313746" sldId="500"/>
            <ac:picMk id="2078" creationId="{D7A0EE51-5FCA-49B2-8957-F5B3BB2DB947}"/>
          </ac:picMkLst>
        </pc:picChg>
        <pc:picChg chg="add mod">
          <ac:chgData name="Rachel Shaw" userId="90e556fe81b90a7f" providerId="LiveId" clId="{AFD6F225-2E8B-42DB-8BB4-0DD0B1C64819}" dt="2020-02-18T19:20:43.298" v="1470" actId="1076"/>
          <ac:picMkLst>
            <pc:docMk/>
            <pc:sldMk cId="3436313746" sldId="500"/>
            <ac:picMk id="2079" creationId="{73EE83EF-61A1-47F6-9E33-35E08B43A6E9}"/>
          </ac:picMkLst>
        </pc:picChg>
        <pc:picChg chg="add mod">
          <ac:chgData name="Rachel Shaw" userId="90e556fe81b90a7f" providerId="LiveId" clId="{AFD6F225-2E8B-42DB-8BB4-0DD0B1C64819}" dt="2020-02-18T19:24:14.748" v="1503" actId="1076"/>
          <ac:picMkLst>
            <pc:docMk/>
            <pc:sldMk cId="3436313746" sldId="500"/>
            <ac:picMk id="2080" creationId="{104BD6CE-F288-40F4-8A6C-B8F4FE006163}"/>
          </ac:picMkLst>
        </pc:picChg>
      </pc:sldChg>
      <pc:sldChg chg="addSp delSp modSp add delAnim">
        <pc:chgData name="Rachel Shaw" userId="90e556fe81b90a7f" providerId="LiveId" clId="{AFD6F225-2E8B-42DB-8BB4-0DD0B1C64819}" dt="2020-02-20T16:07:09.680" v="2009" actId="207"/>
        <pc:sldMkLst>
          <pc:docMk/>
          <pc:sldMk cId="2300444827" sldId="501"/>
        </pc:sldMkLst>
        <pc:spChg chg="add mod">
          <ac:chgData name="Rachel Shaw" userId="90e556fe81b90a7f" providerId="LiveId" clId="{AFD6F225-2E8B-42DB-8BB4-0DD0B1C64819}" dt="2020-02-20T16:07:09.680" v="2009" actId="207"/>
          <ac:spMkLst>
            <pc:docMk/>
            <pc:sldMk cId="2300444827" sldId="501"/>
            <ac:spMk id="4" creationId="{EF5CCF89-D7AB-42A9-8C12-C754A4379768}"/>
          </ac:spMkLst>
        </pc:spChg>
        <pc:spChg chg="mod">
          <ac:chgData name="Rachel Shaw" userId="90e556fe81b90a7f" providerId="LiveId" clId="{AFD6F225-2E8B-42DB-8BB4-0DD0B1C64819}" dt="2020-02-18T19:29:37.645" v="1697" actId="20577"/>
          <ac:spMkLst>
            <pc:docMk/>
            <pc:sldMk cId="2300444827" sldId="501"/>
            <ac:spMk id="7" creationId="{51397BB2-FDE0-462D-9AAD-CDB1B653D030}"/>
          </ac:spMkLst>
        </pc:spChg>
        <pc:spChg chg="del">
          <ac:chgData name="Rachel Shaw" userId="90e556fe81b90a7f" providerId="LiveId" clId="{AFD6F225-2E8B-42DB-8BB4-0DD0B1C64819}" dt="2020-02-20T15:59:38.869" v="1928" actId="478"/>
          <ac:spMkLst>
            <pc:docMk/>
            <pc:sldMk cId="2300444827" sldId="501"/>
            <ac:spMk id="8" creationId="{ED01B67C-B83E-4DB5-8B61-BA05F06979AD}"/>
          </ac:spMkLst>
        </pc:spChg>
        <pc:spChg chg="del">
          <ac:chgData name="Rachel Shaw" userId="90e556fe81b90a7f" providerId="LiveId" clId="{AFD6F225-2E8B-42DB-8BB4-0DD0B1C64819}" dt="2020-02-18T19:29:21.807" v="1667" actId="478"/>
          <ac:spMkLst>
            <pc:docMk/>
            <pc:sldMk cId="2300444827" sldId="501"/>
            <ac:spMk id="13" creationId="{49E61DED-97AE-4565-9D3B-3E3FFB65DE7C}"/>
          </ac:spMkLst>
        </pc:spChg>
        <pc:spChg chg="del">
          <ac:chgData name="Rachel Shaw" userId="90e556fe81b90a7f" providerId="LiveId" clId="{AFD6F225-2E8B-42DB-8BB4-0DD0B1C64819}" dt="2020-02-18T19:29:29.808" v="1670" actId="478"/>
          <ac:spMkLst>
            <pc:docMk/>
            <pc:sldMk cId="2300444827" sldId="501"/>
            <ac:spMk id="14" creationId="{1BA66CEA-68B1-4A55-94BF-FE2FCAAC3CF2}"/>
          </ac:spMkLst>
        </pc:spChg>
        <pc:spChg chg="del">
          <ac:chgData name="Rachel Shaw" userId="90e556fe81b90a7f" providerId="LiveId" clId="{AFD6F225-2E8B-42DB-8BB4-0DD0B1C64819}" dt="2020-02-18T19:29:19.682" v="1666" actId="478"/>
          <ac:spMkLst>
            <pc:docMk/>
            <pc:sldMk cId="2300444827" sldId="501"/>
            <ac:spMk id="15" creationId="{96A6508D-3455-4712-A17A-073B06EAC7AF}"/>
          </ac:spMkLst>
        </pc:spChg>
        <pc:spChg chg="del">
          <ac:chgData name="Rachel Shaw" userId="90e556fe81b90a7f" providerId="LiveId" clId="{AFD6F225-2E8B-42DB-8BB4-0DD0B1C64819}" dt="2020-02-18T19:29:29.808" v="1670" actId="478"/>
          <ac:spMkLst>
            <pc:docMk/>
            <pc:sldMk cId="2300444827" sldId="501"/>
            <ac:spMk id="16" creationId="{6CDE907E-2EF8-4A9D-A36F-9F6F6D2291D2}"/>
          </ac:spMkLst>
        </pc:spChg>
        <pc:graphicFrameChg chg="del">
          <ac:chgData name="Rachel Shaw" userId="90e556fe81b90a7f" providerId="LiveId" clId="{AFD6F225-2E8B-42DB-8BB4-0DD0B1C64819}" dt="2020-02-18T19:29:25.069" v="1668" actId="478"/>
          <ac:graphicFrameMkLst>
            <pc:docMk/>
            <pc:sldMk cId="2300444827" sldId="501"/>
            <ac:graphicFrameMk id="11" creationId="{5720D9D2-46E1-4E5A-BADA-AE9BF0685E73}"/>
          </ac:graphicFrameMkLst>
        </pc:graphicFrameChg>
        <pc:picChg chg="del">
          <ac:chgData name="Rachel Shaw" userId="90e556fe81b90a7f" providerId="LiveId" clId="{AFD6F225-2E8B-42DB-8BB4-0DD0B1C64819}" dt="2020-02-18T19:29:15.571" v="1665" actId="478"/>
          <ac:picMkLst>
            <pc:docMk/>
            <pc:sldMk cId="2300444827" sldId="501"/>
            <ac:picMk id="12" creationId="{87F08B5F-A576-4BF4-BC77-7686B5D2F0BC}"/>
          </ac:picMkLst>
        </pc:picChg>
        <pc:picChg chg="del">
          <ac:chgData name="Rachel Shaw" userId="90e556fe81b90a7f" providerId="LiveId" clId="{AFD6F225-2E8B-42DB-8BB4-0DD0B1C64819}" dt="2020-02-18T19:29:26.272" v="1669" actId="478"/>
          <ac:picMkLst>
            <pc:docMk/>
            <pc:sldMk cId="2300444827" sldId="501"/>
            <ac:picMk id="17" creationId="{16E0B0B1-D170-44BB-A47C-F058ADB4E9BA}"/>
          </ac:picMkLst>
        </pc:picChg>
      </pc:sldChg>
      <pc:sldChg chg="addSp delSp modSp add">
        <pc:chgData name="Rachel Shaw" userId="90e556fe81b90a7f" providerId="LiveId" clId="{AFD6F225-2E8B-42DB-8BB4-0DD0B1C64819}" dt="2020-02-20T16:07:53.817" v="2029" actId="20577"/>
        <pc:sldMkLst>
          <pc:docMk/>
          <pc:sldMk cId="865547018" sldId="502"/>
        </pc:sldMkLst>
        <pc:spChg chg="mod">
          <ac:chgData name="Rachel Shaw" userId="90e556fe81b90a7f" providerId="LiveId" clId="{AFD6F225-2E8B-42DB-8BB4-0DD0B1C64819}" dt="2020-02-18T19:33:22.729" v="1739" actId="20577"/>
          <ac:spMkLst>
            <pc:docMk/>
            <pc:sldMk cId="865547018" sldId="502"/>
            <ac:spMk id="2" creationId="{B55EA409-FD7E-407B-99EE-5A03326F5335}"/>
          </ac:spMkLst>
        </pc:spChg>
        <pc:spChg chg="add del mod">
          <ac:chgData name="Rachel Shaw" userId="90e556fe81b90a7f" providerId="LiveId" clId="{AFD6F225-2E8B-42DB-8BB4-0DD0B1C64819}" dt="2020-02-20T16:07:51.622" v="2026" actId="478"/>
          <ac:spMkLst>
            <pc:docMk/>
            <pc:sldMk cId="865547018" sldId="502"/>
            <ac:spMk id="13" creationId="{B91A85CA-3715-4A77-A587-A8FF1A78227B}"/>
          </ac:spMkLst>
        </pc:spChg>
        <pc:spChg chg="del">
          <ac:chgData name="Rachel Shaw" userId="90e556fe81b90a7f" providerId="LiveId" clId="{AFD6F225-2E8B-42DB-8BB4-0DD0B1C64819}" dt="2020-02-20T15:59:42.392" v="1929" actId="478"/>
          <ac:spMkLst>
            <pc:docMk/>
            <pc:sldMk cId="865547018" sldId="502"/>
            <ac:spMk id="15" creationId="{86C5D3EA-2436-4FD3-9B61-3F1B8BD42CAC}"/>
          </ac:spMkLst>
        </pc:spChg>
        <pc:spChg chg="add mod">
          <ac:chgData name="Rachel Shaw" userId="90e556fe81b90a7f" providerId="LiveId" clId="{AFD6F225-2E8B-42DB-8BB4-0DD0B1C64819}" dt="2020-02-20T16:07:53.817" v="2029" actId="20577"/>
          <ac:spMkLst>
            <pc:docMk/>
            <pc:sldMk cId="865547018" sldId="502"/>
            <ac:spMk id="17" creationId="{6CFBAEB1-C56C-48E1-807C-12DD1781F347}"/>
          </ac:spMkLst>
        </pc:spChg>
      </pc:sldChg>
      <pc:sldChg chg="add del">
        <pc:chgData name="Rachel Shaw" userId="90e556fe81b90a7f" providerId="LiveId" clId="{AFD6F225-2E8B-42DB-8BB4-0DD0B1C64819}" dt="2020-02-20T16:08:57.312" v="2041"/>
        <pc:sldMkLst>
          <pc:docMk/>
          <pc:sldMk cId="3218985209" sldId="503"/>
        </pc:sldMkLst>
      </pc:sldChg>
      <pc:sldChg chg="add modNotesTx">
        <pc:chgData name="Rachel Shaw" userId="90e556fe81b90a7f" providerId="LiveId" clId="{AFD6F225-2E8B-42DB-8BB4-0DD0B1C64819}" dt="2020-02-25T19:35:58.018" v="7615" actId="6549"/>
        <pc:sldMkLst>
          <pc:docMk/>
          <pc:sldMk cId="308121284" sldId="529"/>
        </pc:sldMkLst>
      </pc:sldChg>
      <pc:sldMasterChg chg="del delSldLayout">
        <pc:chgData name="Rachel Shaw" userId="90e556fe81b90a7f" providerId="LiveId" clId="{AFD6F225-2E8B-42DB-8BB4-0DD0B1C64819}" dt="2020-02-13T15:50:20.141" v="0" actId="2696"/>
        <pc:sldMasterMkLst>
          <pc:docMk/>
          <pc:sldMasterMk cId="593331955" sldId="2147483648"/>
        </pc:sldMasterMkLst>
        <pc:sldLayoutChg chg="del">
          <pc:chgData name="Rachel Shaw" userId="90e556fe81b90a7f" providerId="LiveId" clId="{AFD6F225-2E8B-42DB-8BB4-0DD0B1C64819}" dt="2020-02-13T15:50:20.141" v="0" actId="2696"/>
          <pc:sldLayoutMkLst>
            <pc:docMk/>
            <pc:sldMasterMk cId="593331955" sldId="2147483648"/>
            <pc:sldLayoutMk cId="4000356598" sldId="2147483649"/>
          </pc:sldLayoutMkLst>
        </pc:sldLayoutChg>
        <pc:sldLayoutChg chg="del">
          <pc:chgData name="Rachel Shaw" userId="90e556fe81b90a7f" providerId="LiveId" clId="{AFD6F225-2E8B-42DB-8BB4-0DD0B1C64819}" dt="2020-02-13T15:50:20.141" v="0" actId="2696"/>
          <pc:sldLayoutMkLst>
            <pc:docMk/>
            <pc:sldMasterMk cId="593331955" sldId="2147483648"/>
            <pc:sldLayoutMk cId="183955152" sldId="2147483650"/>
          </pc:sldLayoutMkLst>
        </pc:sldLayoutChg>
        <pc:sldLayoutChg chg="del">
          <pc:chgData name="Rachel Shaw" userId="90e556fe81b90a7f" providerId="LiveId" clId="{AFD6F225-2E8B-42DB-8BB4-0DD0B1C64819}" dt="2020-02-13T15:50:20.141" v="0" actId="2696"/>
          <pc:sldLayoutMkLst>
            <pc:docMk/>
            <pc:sldMasterMk cId="593331955" sldId="2147483648"/>
            <pc:sldLayoutMk cId="3383725217" sldId="2147483651"/>
          </pc:sldLayoutMkLst>
        </pc:sldLayoutChg>
        <pc:sldLayoutChg chg="del">
          <pc:chgData name="Rachel Shaw" userId="90e556fe81b90a7f" providerId="LiveId" clId="{AFD6F225-2E8B-42DB-8BB4-0DD0B1C64819}" dt="2020-02-13T15:50:20.141" v="0" actId="2696"/>
          <pc:sldLayoutMkLst>
            <pc:docMk/>
            <pc:sldMasterMk cId="593331955" sldId="2147483648"/>
            <pc:sldLayoutMk cId="2318971056" sldId="2147483652"/>
          </pc:sldLayoutMkLst>
        </pc:sldLayoutChg>
        <pc:sldLayoutChg chg="del">
          <pc:chgData name="Rachel Shaw" userId="90e556fe81b90a7f" providerId="LiveId" clId="{AFD6F225-2E8B-42DB-8BB4-0DD0B1C64819}" dt="2020-02-13T15:50:20.141" v="0" actId="2696"/>
          <pc:sldLayoutMkLst>
            <pc:docMk/>
            <pc:sldMasterMk cId="593331955" sldId="2147483648"/>
            <pc:sldLayoutMk cId="3174957421" sldId="2147483653"/>
          </pc:sldLayoutMkLst>
        </pc:sldLayoutChg>
        <pc:sldLayoutChg chg="del">
          <pc:chgData name="Rachel Shaw" userId="90e556fe81b90a7f" providerId="LiveId" clId="{AFD6F225-2E8B-42DB-8BB4-0DD0B1C64819}" dt="2020-02-13T15:50:20.141" v="0" actId="2696"/>
          <pc:sldLayoutMkLst>
            <pc:docMk/>
            <pc:sldMasterMk cId="593331955" sldId="2147483648"/>
            <pc:sldLayoutMk cId="2695853415" sldId="2147483654"/>
          </pc:sldLayoutMkLst>
        </pc:sldLayoutChg>
        <pc:sldLayoutChg chg="del">
          <pc:chgData name="Rachel Shaw" userId="90e556fe81b90a7f" providerId="LiveId" clId="{AFD6F225-2E8B-42DB-8BB4-0DD0B1C64819}" dt="2020-02-13T15:50:20.141" v="0" actId="2696"/>
          <pc:sldLayoutMkLst>
            <pc:docMk/>
            <pc:sldMasterMk cId="593331955" sldId="2147483648"/>
            <pc:sldLayoutMk cId="2859679863" sldId="2147483655"/>
          </pc:sldLayoutMkLst>
        </pc:sldLayoutChg>
        <pc:sldLayoutChg chg="del">
          <pc:chgData name="Rachel Shaw" userId="90e556fe81b90a7f" providerId="LiveId" clId="{AFD6F225-2E8B-42DB-8BB4-0DD0B1C64819}" dt="2020-02-13T15:50:20.141" v="0" actId="2696"/>
          <pc:sldLayoutMkLst>
            <pc:docMk/>
            <pc:sldMasterMk cId="593331955" sldId="2147483648"/>
            <pc:sldLayoutMk cId="3671353290" sldId="2147483656"/>
          </pc:sldLayoutMkLst>
        </pc:sldLayoutChg>
        <pc:sldLayoutChg chg="del">
          <pc:chgData name="Rachel Shaw" userId="90e556fe81b90a7f" providerId="LiveId" clId="{AFD6F225-2E8B-42DB-8BB4-0DD0B1C64819}" dt="2020-02-13T15:50:20.141" v="0" actId="2696"/>
          <pc:sldLayoutMkLst>
            <pc:docMk/>
            <pc:sldMasterMk cId="593331955" sldId="2147483648"/>
            <pc:sldLayoutMk cId="3612441361" sldId="2147483657"/>
          </pc:sldLayoutMkLst>
        </pc:sldLayoutChg>
        <pc:sldLayoutChg chg="del">
          <pc:chgData name="Rachel Shaw" userId="90e556fe81b90a7f" providerId="LiveId" clId="{AFD6F225-2E8B-42DB-8BB4-0DD0B1C64819}" dt="2020-02-13T15:50:20.141" v="0" actId="2696"/>
          <pc:sldLayoutMkLst>
            <pc:docMk/>
            <pc:sldMasterMk cId="593331955" sldId="2147483648"/>
            <pc:sldLayoutMk cId="193912930" sldId="2147483658"/>
          </pc:sldLayoutMkLst>
        </pc:sldLayoutChg>
        <pc:sldLayoutChg chg="del">
          <pc:chgData name="Rachel Shaw" userId="90e556fe81b90a7f" providerId="LiveId" clId="{AFD6F225-2E8B-42DB-8BB4-0DD0B1C64819}" dt="2020-02-13T15:50:20.141" v="0" actId="2696"/>
          <pc:sldLayoutMkLst>
            <pc:docMk/>
            <pc:sldMasterMk cId="593331955" sldId="2147483648"/>
            <pc:sldLayoutMk cId="671645816" sldId="2147483659"/>
          </pc:sldLayoutMkLst>
        </pc:sldLayoutChg>
      </pc:sldMasterChg>
      <pc:sldMasterChg chg="del delSldLayout">
        <pc:chgData name="Rachel Shaw" userId="90e556fe81b90a7f" providerId="LiveId" clId="{AFD6F225-2E8B-42DB-8BB4-0DD0B1C64819}" dt="2020-02-18T19:31:45.636" v="1698" actId="2696"/>
        <pc:sldMasterMkLst>
          <pc:docMk/>
          <pc:sldMasterMk cId="2668833074" sldId="2147483678"/>
        </pc:sldMasterMkLst>
        <pc:sldLayoutChg chg="del">
          <pc:chgData name="Rachel Shaw" userId="90e556fe81b90a7f" providerId="LiveId" clId="{AFD6F225-2E8B-42DB-8BB4-0DD0B1C64819}" dt="2020-02-18T19:31:45.636" v="1698" actId="2696"/>
          <pc:sldLayoutMkLst>
            <pc:docMk/>
            <pc:sldMasterMk cId="2668833074" sldId="2147483678"/>
            <pc:sldLayoutMk cId="605698857" sldId="2147483679"/>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2630035512" sldId="2147483680"/>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1990505611" sldId="2147483681"/>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139111285" sldId="2147483682"/>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2503897206" sldId="2147483683"/>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461358329" sldId="2147483684"/>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1838462412" sldId="2147483685"/>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314964966" sldId="2147483686"/>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3756408374" sldId="2147483687"/>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4112445100" sldId="2147483688"/>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1296860264" sldId="2147483689"/>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2575667099" sldId="2147483690"/>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2261870544" sldId="2147483691"/>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2112012705" sldId="2147483692"/>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750488381" sldId="2147483693"/>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4058139518" sldId="2147483694"/>
          </pc:sldLayoutMkLst>
        </pc:sldLayoutChg>
        <pc:sldLayoutChg chg="del">
          <pc:chgData name="Rachel Shaw" userId="90e556fe81b90a7f" providerId="LiveId" clId="{AFD6F225-2E8B-42DB-8BB4-0DD0B1C64819}" dt="2020-02-18T19:31:45.636" v="1698" actId="2696"/>
          <pc:sldLayoutMkLst>
            <pc:docMk/>
            <pc:sldMasterMk cId="2668833074" sldId="2147483678"/>
            <pc:sldLayoutMk cId="585842425" sldId="2147483695"/>
          </pc:sldLayoutMkLst>
        </pc:sldLayoutChg>
      </pc:sldMasterChg>
    </pc:docChg>
  </pc:docChgLst>
  <pc:docChgLst>
    <pc:chgData name="Rachel Shaw" userId="90e556fe81b90a7f" providerId="LiveId" clId="{36E26E67-D39B-41AA-BC52-02D465A743D2}"/>
    <pc:docChg chg="undo custSel modSld">
      <pc:chgData name="Rachel Shaw" userId="90e556fe81b90a7f" providerId="LiveId" clId="{36E26E67-D39B-41AA-BC52-02D465A743D2}" dt="2020-03-04T00:24:03.739" v="1969" actId="20577"/>
      <pc:docMkLst>
        <pc:docMk/>
      </pc:docMkLst>
      <pc:sldChg chg="modSp mod">
        <pc:chgData name="Rachel Shaw" userId="90e556fe81b90a7f" providerId="LiveId" clId="{36E26E67-D39B-41AA-BC52-02D465A743D2}" dt="2020-03-03T19:32:07.248" v="1957" actId="20577"/>
        <pc:sldMkLst>
          <pc:docMk/>
          <pc:sldMk cId="1980432803" sldId="257"/>
        </pc:sldMkLst>
        <pc:spChg chg="mod">
          <ac:chgData name="Rachel Shaw" userId="90e556fe81b90a7f" providerId="LiveId" clId="{36E26E67-D39B-41AA-BC52-02D465A743D2}" dt="2020-03-03T19:32:07.248" v="1957" actId="20577"/>
          <ac:spMkLst>
            <pc:docMk/>
            <pc:sldMk cId="1980432803" sldId="257"/>
            <ac:spMk id="3" creationId="{6A519683-C3AA-4913-999B-38932B57754C}"/>
          </ac:spMkLst>
        </pc:spChg>
      </pc:sldChg>
      <pc:sldChg chg="modSp mod">
        <pc:chgData name="Rachel Shaw" userId="90e556fe81b90a7f" providerId="LiveId" clId="{36E26E67-D39B-41AA-BC52-02D465A743D2}" dt="2020-03-03T18:31:29.105" v="1951" actId="20577"/>
        <pc:sldMkLst>
          <pc:docMk/>
          <pc:sldMk cId="3918288193" sldId="261"/>
        </pc:sldMkLst>
        <pc:spChg chg="mod">
          <ac:chgData name="Rachel Shaw" userId="90e556fe81b90a7f" providerId="LiveId" clId="{36E26E67-D39B-41AA-BC52-02D465A743D2}" dt="2020-03-03T18:31:29.105" v="1951" actId="20577"/>
          <ac:spMkLst>
            <pc:docMk/>
            <pc:sldMk cId="3918288193" sldId="261"/>
            <ac:spMk id="3" creationId="{29804446-2F91-4C7A-8D54-6067C86C3FE1}"/>
          </ac:spMkLst>
        </pc:spChg>
      </pc:sldChg>
      <pc:sldChg chg="modAnim">
        <pc:chgData name="Rachel Shaw" userId="90e556fe81b90a7f" providerId="LiveId" clId="{36E26E67-D39B-41AA-BC52-02D465A743D2}" dt="2020-03-03T15:37:09.017" v="614"/>
        <pc:sldMkLst>
          <pc:docMk/>
          <pc:sldMk cId="884832934" sldId="271"/>
        </pc:sldMkLst>
      </pc:sldChg>
      <pc:sldChg chg="modSp mod">
        <pc:chgData name="Rachel Shaw" userId="90e556fe81b90a7f" providerId="LiveId" clId="{36E26E67-D39B-41AA-BC52-02D465A743D2}" dt="2020-03-03T18:00:32.086" v="1485" actId="20577"/>
        <pc:sldMkLst>
          <pc:docMk/>
          <pc:sldMk cId="574525168" sldId="323"/>
        </pc:sldMkLst>
        <pc:spChg chg="mod">
          <ac:chgData name="Rachel Shaw" userId="90e556fe81b90a7f" providerId="LiveId" clId="{36E26E67-D39B-41AA-BC52-02D465A743D2}" dt="2020-03-03T18:00:32.086" v="1485" actId="20577"/>
          <ac:spMkLst>
            <pc:docMk/>
            <pc:sldMk cId="574525168" sldId="323"/>
            <ac:spMk id="24" creationId="{F864AB92-EB4A-4C8B-A804-8D5A53A2AA61}"/>
          </ac:spMkLst>
        </pc:spChg>
      </pc:sldChg>
      <pc:sldChg chg="addSp delSp modSp mod delAnim modAnim">
        <pc:chgData name="Rachel Shaw" userId="90e556fe81b90a7f" providerId="LiveId" clId="{36E26E67-D39B-41AA-BC52-02D465A743D2}" dt="2020-03-03T15:51:06.612" v="766" actId="478"/>
        <pc:sldMkLst>
          <pc:docMk/>
          <pc:sldMk cId="1180249556" sldId="327"/>
        </pc:sldMkLst>
        <pc:spChg chg="add del mod">
          <ac:chgData name="Rachel Shaw" userId="90e556fe81b90a7f" providerId="LiveId" clId="{36E26E67-D39B-41AA-BC52-02D465A743D2}" dt="2020-03-03T15:51:06.612" v="766" actId="478"/>
          <ac:spMkLst>
            <pc:docMk/>
            <pc:sldMk cId="1180249556" sldId="327"/>
            <ac:spMk id="20" creationId="{2E161660-D1BA-4839-920F-9CBD6B27FABF}"/>
          </ac:spMkLst>
        </pc:spChg>
      </pc:sldChg>
      <pc:sldChg chg="modSp mod modAnim">
        <pc:chgData name="Rachel Shaw" userId="90e556fe81b90a7f" providerId="LiveId" clId="{36E26E67-D39B-41AA-BC52-02D465A743D2}" dt="2020-03-03T17:09:42.744" v="901" actId="20577"/>
        <pc:sldMkLst>
          <pc:docMk/>
          <pc:sldMk cId="3399426291" sldId="349"/>
        </pc:sldMkLst>
        <pc:spChg chg="mod">
          <ac:chgData name="Rachel Shaw" userId="90e556fe81b90a7f" providerId="LiveId" clId="{36E26E67-D39B-41AA-BC52-02D465A743D2}" dt="2020-03-03T17:09:42.744" v="901" actId="20577"/>
          <ac:spMkLst>
            <pc:docMk/>
            <pc:sldMk cId="3399426291" sldId="349"/>
            <ac:spMk id="2" creationId="{147C0C45-ACA2-4871-9E43-8EBBD61B1C11}"/>
          </ac:spMkLst>
        </pc:spChg>
      </pc:sldChg>
      <pc:sldChg chg="delSp modSp mod">
        <pc:chgData name="Rachel Shaw" userId="90e556fe81b90a7f" providerId="LiveId" clId="{36E26E67-D39B-41AA-BC52-02D465A743D2}" dt="2020-03-04T00:24:03.739" v="1969" actId="20577"/>
        <pc:sldMkLst>
          <pc:docMk/>
          <pc:sldMk cId="1961494017" sldId="362"/>
        </pc:sldMkLst>
        <pc:spChg chg="mod">
          <ac:chgData name="Rachel Shaw" userId="90e556fe81b90a7f" providerId="LiveId" clId="{36E26E67-D39B-41AA-BC52-02D465A743D2}" dt="2020-03-04T00:24:03.739" v="1969" actId="20577"/>
          <ac:spMkLst>
            <pc:docMk/>
            <pc:sldMk cId="1961494017" sldId="362"/>
            <ac:spMk id="8" creationId="{80AC314F-3804-4E4E-AEAC-A82540615E41}"/>
          </ac:spMkLst>
        </pc:spChg>
        <pc:spChg chg="del mod">
          <ac:chgData name="Rachel Shaw" userId="90e556fe81b90a7f" providerId="LiveId" clId="{36E26E67-D39B-41AA-BC52-02D465A743D2}" dt="2020-03-04T00:24:01.987" v="1968" actId="478"/>
          <ac:spMkLst>
            <pc:docMk/>
            <pc:sldMk cId="1961494017" sldId="362"/>
            <ac:spMk id="11" creationId="{1415A43C-547B-4562-99C3-309DD59DC6CE}"/>
          </ac:spMkLst>
        </pc:spChg>
      </pc:sldChg>
      <pc:sldChg chg="modNotesTx">
        <pc:chgData name="Rachel Shaw" userId="90e556fe81b90a7f" providerId="LiveId" clId="{36E26E67-D39B-41AA-BC52-02D465A743D2}" dt="2020-03-03T00:47:50.846" v="427" actId="20577"/>
        <pc:sldMkLst>
          <pc:docMk/>
          <pc:sldMk cId="257234261" sldId="364"/>
        </pc:sldMkLst>
      </pc:sldChg>
      <pc:sldChg chg="modNotesTx">
        <pc:chgData name="Rachel Shaw" userId="90e556fe81b90a7f" providerId="LiveId" clId="{36E26E67-D39B-41AA-BC52-02D465A743D2}" dt="2020-03-03T00:24:47.546" v="1" actId="20577"/>
        <pc:sldMkLst>
          <pc:docMk/>
          <pc:sldMk cId="1448198095" sldId="366"/>
        </pc:sldMkLst>
      </pc:sldChg>
      <pc:sldChg chg="addSp modSp mod modAnim">
        <pc:chgData name="Rachel Shaw" userId="90e556fe81b90a7f" providerId="LiveId" clId="{36E26E67-D39B-41AA-BC52-02D465A743D2}" dt="2020-03-03T15:26:32.074" v="612"/>
        <pc:sldMkLst>
          <pc:docMk/>
          <pc:sldMk cId="2594727075" sldId="372"/>
        </pc:sldMkLst>
        <pc:spChg chg="mod">
          <ac:chgData name="Rachel Shaw" userId="90e556fe81b90a7f" providerId="LiveId" clId="{36E26E67-D39B-41AA-BC52-02D465A743D2}" dt="2020-03-03T15:24:30.533" v="455" actId="1038"/>
          <ac:spMkLst>
            <pc:docMk/>
            <pc:sldMk cId="2594727075" sldId="372"/>
            <ac:spMk id="4" creationId="{0928558C-8026-4289-AAD9-7BD775D24AEB}"/>
          </ac:spMkLst>
        </pc:spChg>
        <pc:spChg chg="add mod">
          <ac:chgData name="Rachel Shaw" userId="90e556fe81b90a7f" providerId="LiveId" clId="{36E26E67-D39B-41AA-BC52-02D465A743D2}" dt="2020-03-03T15:25:37.016" v="595" actId="20577"/>
          <ac:spMkLst>
            <pc:docMk/>
            <pc:sldMk cId="2594727075" sldId="372"/>
            <ac:spMk id="5" creationId="{309AD536-2E63-461B-8899-7968D7ED8C87}"/>
          </ac:spMkLst>
        </pc:spChg>
        <pc:spChg chg="add mod">
          <ac:chgData name="Rachel Shaw" userId="90e556fe81b90a7f" providerId="LiveId" clId="{36E26E67-D39B-41AA-BC52-02D465A743D2}" dt="2020-03-03T15:25:56.919" v="598" actId="208"/>
          <ac:spMkLst>
            <pc:docMk/>
            <pc:sldMk cId="2594727075" sldId="372"/>
            <ac:spMk id="6" creationId="{0D2C749D-9A94-4962-A964-956607AFB533}"/>
          </ac:spMkLst>
        </pc:spChg>
        <pc:spChg chg="add mod">
          <ac:chgData name="Rachel Shaw" userId="90e556fe81b90a7f" providerId="LiveId" clId="{36E26E67-D39B-41AA-BC52-02D465A743D2}" dt="2020-03-03T15:26:01.004" v="600" actId="1076"/>
          <ac:spMkLst>
            <pc:docMk/>
            <pc:sldMk cId="2594727075" sldId="372"/>
            <ac:spMk id="12" creationId="{3C1F4D27-5CDB-4643-81B8-94F4E8F07CEF}"/>
          </ac:spMkLst>
        </pc:spChg>
        <pc:picChg chg="mod">
          <ac:chgData name="Rachel Shaw" userId="90e556fe81b90a7f" providerId="LiveId" clId="{36E26E67-D39B-41AA-BC52-02D465A743D2}" dt="2020-03-03T15:24:30.533" v="455" actId="1038"/>
          <ac:picMkLst>
            <pc:docMk/>
            <pc:sldMk cId="2594727075" sldId="372"/>
            <ac:picMk id="8" creationId="{4B050CA1-D266-4216-9A7E-A0BBD42ACA14}"/>
          </ac:picMkLst>
        </pc:picChg>
        <pc:picChg chg="mod">
          <ac:chgData name="Rachel Shaw" userId="90e556fe81b90a7f" providerId="LiveId" clId="{36E26E67-D39B-41AA-BC52-02D465A743D2}" dt="2020-03-03T15:24:30.533" v="455" actId="1038"/>
          <ac:picMkLst>
            <pc:docMk/>
            <pc:sldMk cId="2594727075" sldId="372"/>
            <ac:picMk id="10" creationId="{74842E42-4EE4-40DD-B489-8201BBD67C05}"/>
          </ac:picMkLst>
        </pc:picChg>
      </pc:sldChg>
      <pc:sldChg chg="addSp modSp mod modNotesTx">
        <pc:chgData name="Rachel Shaw" userId="90e556fe81b90a7f" providerId="LiveId" clId="{36E26E67-D39B-41AA-BC52-02D465A743D2}" dt="2020-03-03T17:43:27.355" v="904" actId="20577"/>
        <pc:sldMkLst>
          <pc:docMk/>
          <pc:sldMk cId="2300444827" sldId="501"/>
        </pc:sldMkLst>
        <pc:spChg chg="mod">
          <ac:chgData name="Rachel Shaw" userId="90e556fe81b90a7f" providerId="LiveId" clId="{36E26E67-D39B-41AA-BC52-02D465A743D2}" dt="2020-03-03T17:43:27.355" v="904" actId="20577"/>
          <ac:spMkLst>
            <pc:docMk/>
            <pc:sldMk cId="2300444827" sldId="501"/>
            <ac:spMk id="5" creationId="{47A6264D-5F66-4828-8243-C6C27BA9DDAA}"/>
          </ac:spMkLst>
        </pc:spChg>
        <pc:spChg chg="add mod">
          <ac:chgData name="Rachel Shaw" userId="90e556fe81b90a7f" providerId="LiveId" clId="{36E26E67-D39B-41AA-BC52-02D465A743D2}" dt="2020-03-03T00:39:44.729" v="172" actId="20577"/>
          <ac:spMkLst>
            <pc:docMk/>
            <pc:sldMk cId="2300444827" sldId="501"/>
            <ac:spMk id="6" creationId="{8E9BE8F4-13FC-4069-981C-BC12FEACA0D4}"/>
          </ac:spMkLst>
        </pc:spChg>
      </pc:sldChg>
      <pc:sldChg chg="addSp modSp mod modAnim">
        <pc:chgData name="Rachel Shaw" userId="90e556fe81b90a7f" providerId="LiveId" clId="{36E26E67-D39B-41AA-BC52-02D465A743D2}" dt="2020-03-03T18:16:59.834" v="1804" actId="404"/>
        <pc:sldMkLst>
          <pc:docMk/>
          <pc:sldMk cId="865547018" sldId="502"/>
        </pc:sldMkLst>
        <pc:spChg chg="mod">
          <ac:chgData name="Rachel Shaw" userId="90e556fe81b90a7f" providerId="LiveId" clId="{36E26E67-D39B-41AA-BC52-02D465A743D2}" dt="2020-03-03T18:16:59.834" v="1804" actId="404"/>
          <ac:spMkLst>
            <pc:docMk/>
            <pc:sldMk cId="865547018" sldId="502"/>
            <ac:spMk id="5" creationId="{A7E4BE9F-49BD-4C5F-A6B1-A18347BB9401}"/>
          </ac:spMkLst>
        </pc:spChg>
        <pc:spChg chg="add mod">
          <ac:chgData name="Rachel Shaw" userId="90e556fe81b90a7f" providerId="LiveId" clId="{36E26E67-D39B-41AA-BC52-02D465A743D2}" dt="2020-03-03T00:42:28.803" v="212"/>
          <ac:spMkLst>
            <pc:docMk/>
            <pc:sldMk cId="865547018" sldId="502"/>
            <ac:spMk id="6" creationId="{6D6D82BA-2FCC-4C2F-95B8-C703ED9517E8}"/>
          </ac:spMkLst>
        </pc:spChg>
      </pc:sldChg>
      <pc:sldChg chg="addSp delSp modSp mod addAnim delAnim modAnim">
        <pc:chgData name="Rachel Shaw" userId="90e556fe81b90a7f" providerId="LiveId" clId="{36E26E67-D39B-41AA-BC52-02D465A743D2}" dt="2020-03-03T18:14:26.724" v="1795" actId="120"/>
        <pc:sldMkLst>
          <pc:docMk/>
          <pc:sldMk cId="3753218919" sldId="511"/>
        </pc:sldMkLst>
        <pc:spChg chg="add del mod">
          <ac:chgData name="Rachel Shaw" userId="90e556fe81b90a7f" providerId="LiveId" clId="{36E26E67-D39B-41AA-BC52-02D465A743D2}" dt="2020-03-03T18:10:16.375" v="1774" actId="1076"/>
          <ac:spMkLst>
            <pc:docMk/>
            <pc:sldMk cId="3753218919" sldId="511"/>
            <ac:spMk id="13" creationId="{E81B6A8A-CF7A-49B1-A397-1389841EE42A}"/>
          </ac:spMkLst>
        </pc:spChg>
        <pc:spChg chg="add mod">
          <ac:chgData name="Rachel Shaw" userId="90e556fe81b90a7f" providerId="LiveId" clId="{36E26E67-D39B-41AA-BC52-02D465A743D2}" dt="2020-03-03T18:10:31.799" v="1782" actId="14100"/>
          <ac:spMkLst>
            <pc:docMk/>
            <pc:sldMk cId="3753218919" sldId="511"/>
            <ac:spMk id="14" creationId="{D0EA4911-1028-4FF9-9450-37B6AEE764DA}"/>
          </ac:spMkLst>
        </pc:spChg>
        <pc:spChg chg="mod">
          <ac:chgData name="Rachel Shaw" userId="90e556fe81b90a7f" providerId="LiveId" clId="{36E26E67-D39B-41AA-BC52-02D465A743D2}" dt="2020-03-03T18:09:10.399" v="1752" actId="14100"/>
          <ac:spMkLst>
            <pc:docMk/>
            <pc:sldMk cId="3753218919" sldId="511"/>
            <ac:spMk id="43" creationId="{0ABBC0A3-113B-4A83-87A0-15B9E67B73F3}"/>
          </ac:spMkLst>
        </pc:spChg>
        <pc:spChg chg="mod">
          <ac:chgData name="Rachel Shaw" userId="90e556fe81b90a7f" providerId="LiveId" clId="{36E26E67-D39B-41AA-BC52-02D465A743D2}" dt="2020-03-03T18:09:15.608" v="1753" actId="1076"/>
          <ac:spMkLst>
            <pc:docMk/>
            <pc:sldMk cId="3753218919" sldId="511"/>
            <ac:spMk id="44" creationId="{04C93B2D-42C6-4B0D-B1A9-E61DE961D10F}"/>
          </ac:spMkLst>
        </pc:spChg>
        <pc:spChg chg="mod">
          <ac:chgData name="Rachel Shaw" userId="90e556fe81b90a7f" providerId="LiveId" clId="{36E26E67-D39B-41AA-BC52-02D465A743D2}" dt="2020-03-03T18:14:12.255" v="1794" actId="20577"/>
          <ac:spMkLst>
            <pc:docMk/>
            <pc:sldMk cId="3753218919" sldId="511"/>
            <ac:spMk id="45" creationId="{DA7994D1-3CB0-4194-85F0-F4046C32269E}"/>
          </ac:spMkLst>
        </pc:spChg>
        <pc:spChg chg="mod">
          <ac:chgData name="Rachel Shaw" userId="90e556fe81b90a7f" providerId="LiveId" clId="{36E26E67-D39B-41AA-BC52-02D465A743D2}" dt="2020-03-03T18:09:15.608" v="1753" actId="1076"/>
          <ac:spMkLst>
            <pc:docMk/>
            <pc:sldMk cId="3753218919" sldId="511"/>
            <ac:spMk id="46" creationId="{15FAE27D-AE3F-4B42-A71F-0E5CE3A0917D}"/>
          </ac:spMkLst>
        </pc:spChg>
        <pc:spChg chg="mod">
          <ac:chgData name="Rachel Shaw" userId="90e556fe81b90a7f" providerId="LiveId" clId="{36E26E67-D39B-41AA-BC52-02D465A743D2}" dt="2020-03-03T18:14:26.724" v="1795" actId="120"/>
          <ac:spMkLst>
            <pc:docMk/>
            <pc:sldMk cId="3753218919" sldId="511"/>
            <ac:spMk id="47" creationId="{71A83E59-677A-40FE-91CE-4A32E60EE997}"/>
          </ac:spMkLst>
        </pc:spChg>
        <pc:spChg chg="mod">
          <ac:chgData name="Rachel Shaw" userId="90e556fe81b90a7f" providerId="LiveId" clId="{36E26E67-D39B-41AA-BC52-02D465A743D2}" dt="2020-03-03T18:10:24.034" v="1778" actId="14100"/>
          <ac:spMkLst>
            <pc:docMk/>
            <pc:sldMk cId="3753218919" sldId="511"/>
            <ac:spMk id="48" creationId="{9639F9FD-3677-4B91-BE5B-B80A67050995}"/>
          </ac:spMkLst>
        </pc:spChg>
        <pc:spChg chg="mod">
          <ac:chgData name="Rachel Shaw" userId="90e556fe81b90a7f" providerId="LiveId" clId="{36E26E67-D39B-41AA-BC52-02D465A743D2}" dt="2020-03-03T18:10:06.175" v="1772" actId="1076"/>
          <ac:spMkLst>
            <pc:docMk/>
            <pc:sldMk cId="3753218919" sldId="511"/>
            <ac:spMk id="49" creationId="{BE5E0D0A-61BA-4F24-B4B4-F0CBAC31BCC8}"/>
          </ac:spMkLst>
        </pc:spChg>
        <pc:picChg chg="mod">
          <ac:chgData name="Rachel Shaw" userId="90e556fe81b90a7f" providerId="LiveId" clId="{36E26E67-D39B-41AA-BC52-02D465A743D2}" dt="2020-03-03T18:09:04.289" v="1749" actId="1076"/>
          <ac:picMkLst>
            <pc:docMk/>
            <pc:sldMk cId="3753218919" sldId="511"/>
            <ac:picMk id="42" creationId="{32D30837-378E-4547-8CE8-31F868615759}"/>
          </ac:picMkLst>
        </pc:picChg>
      </pc:sldChg>
      <pc:sldChg chg="addSp modSp mod modAnim">
        <pc:chgData name="Rachel Shaw" userId="90e556fe81b90a7f" providerId="LiveId" clId="{36E26E67-D39B-41AA-BC52-02D465A743D2}" dt="2020-03-03T18:25:01.448" v="1815"/>
        <pc:sldMkLst>
          <pc:docMk/>
          <pc:sldMk cId="1199071943" sldId="522"/>
        </pc:sldMkLst>
        <pc:spChg chg="add mod">
          <ac:chgData name="Rachel Shaw" userId="90e556fe81b90a7f" providerId="LiveId" clId="{36E26E67-D39B-41AA-BC52-02D465A743D2}" dt="2020-03-03T18:24:42.650" v="1808" actId="1582"/>
          <ac:spMkLst>
            <pc:docMk/>
            <pc:sldMk cId="1199071943" sldId="522"/>
            <ac:spMk id="3" creationId="{C7F2D22D-C2EA-43DE-9FBB-4EFD0CE02CEC}"/>
          </ac:spMkLst>
        </pc:spChg>
        <pc:spChg chg="add mod">
          <ac:chgData name="Rachel Shaw" userId="90e556fe81b90a7f" providerId="LiveId" clId="{36E26E67-D39B-41AA-BC52-02D465A743D2}" dt="2020-03-03T18:24:49.635" v="1811" actId="14100"/>
          <ac:spMkLst>
            <pc:docMk/>
            <pc:sldMk cId="1199071943" sldId="522"/>
            <ac:spMk id="12" creationId="{08B65E13-E3D9-4871-9A72-3FFFC311F4BD}"/>
          </ac:spMkLst>
        </pc:spChg>
      </pc:sldChg>
      <pc:sldChg chg="modSp mod">
        <pc:chgData name="Rachel Shaw" userId="90e556fe81b90a7f" providerId="LiveId" clId="{36E26E67-D39B-41AA-BC52-02D465A743D2}" dt="2020-03-03T16:07:00.168" v="770" actId="14100"/>
        <pc:sldMkLst>
          <pc:docMk/>
          <pc:sldMk cId="3495559835" sldId="531"/>
        </pc:sldMkLst>
        <pc:spChg chg="mod">
          <ac:chgData name="Rachel Shaw" userId="90e556fe81b90a7f" providerId="LiveId" clId="{36E26E67-D39B-41AA-BC52-02D465A743D2}" dt="2020-03-03T16:07:00.168" v="770" actId="14100"/>
          <ac:spMkLst>
            <pc:docMk/>
            <pc:sldMk cId="3495559835" sldId="531"/>
            <ac:spMk id="3" creationId="{00000000-0000-0000-0000-000000000000}"/>
          </ac:spMkLst>
        </pc:spChg>
      </pc:sldChg>
      <pc:sldChg chg="addSp modSp mod">
        <pc:chgData name="Rachel Shaw" userId="90e556fe81b90a7f" providerId="LiveId" clId="{36E26E67-D39B-41AA-BC52-02D465A743D2}" dt="2020-03-03T00:40:52.628" v="196" actId="20577"/>
        <pc:sldMkLst>
          <pc:docMk/>
          <pc:sldMk cId="232768032" sldId="537"/>
        </pc:sldMkLst>
        <pc:spChg chg="add mod">
          <ac:chgData name="Rachel Shaw" userId="90e556fe81b90a7f" providerId="LiveId" clId="{36E26E67-D39B-41AA-BC52-02D465A743D2}" dt="2020-03-03T00:40:52.628" v="196" actId="20577"/>
          <ac:spMkLst>
            <pc:docMk/>
            <pc:sldMk cId="232768032" sldId="537"/>
            <ac:spMk id="9" creationId="{7AAA2C61-B33C-4DFF-B4C0-BEB0A2EC3AC8}"/>
          </ac:spMkLst>
        </pc:spChg>
      </pc:sldChg>
      <pc:sldChg chg="addSp modSp mod modNotesTx">
        <pc:chgData name="Rachel Shaw" userId="90e556fe81b90a7f" providerId="LiveId" clId="{36E26E67-D39B-41AA-BC52-02D465A743D2}" dt="2020-03-03T18:29:42.214" v="1944" actId="1076"/>
        <pc:sldMkLst>
          <pc:docMk/>
          <pc:sldMk cId="4073683635" sldId="539"/>
        </pc:sldMkLst>
        <pc:spChg chg="mod">
          <ac:chgData name="Rachel Shaw" userId="90e556fe81b90a7f" providerId="LiveId" clId="{36E26E67-D39B-41AA-BC52-02D465A743D2}" dt="2020-03-03T18:29:21.791" v="1941" actId="20577"/>
          <ac:spMkLst>
            <pc:docMk/>
            <pc:sldMk cId="4073683635" sldId="539"/>
            <ac:spMk id="7" creationId="{89602EAF-B266-4E1C-830D-C35E2F44536C}"/>
          </ac:spMkLst>
        </pc:spChg>
        <pc:spChg chg="add mod">
          <ac:chgData name="Rachel Shaw" userId="90e556fe81b90a7f" providerId="LiveId" clId="{36E26E67-D39B-41AA-BC52-02D465A743D2}" dt="2020-03-03T00:46:28.337" v="312" actId="20577"/>
          <ac:spMkLst>
            <pc:docMk/>
            <pc:sldMk cId="4073683635" sldId="539"/>
            <ac:spMk id="8" creationId="{BDB3303B-4B2C-4635-9F1D-2CA6A07FE545}"/>
          </ac:spMkLst>
        </pc:spChg>
        <pc:spChg chg="mod">
          <ac:chgData name="Rachel Shaw" userId="90e556fe81b90a7f" providerId="LiveId" clId="{36E26E67-D39B-41AA-BC52-02D465A743D2}" dt="2020-03-03T18:29:39.744" v="1943" actId="1076"/>
          <ac:spMkLst>
            <pc:docMk/>
            <pc:sldMk cId="4073683635" sldId="539"/>
            <ac:spMk id="11" creationId="{B1AC63AF-80E3-4C46-932F-DA442BFF6392}"/>
          </ac:spMkLst>
        </pc:spChg>
        <pc:spChg chg="mod">
          <ac:chgData name="Rachel Shaw" userId="90e556fe81b90a7f" providerId="LiveId" clId="{36E26E67-D39B-41AA-BC52-02D465A743D2}" dt="2020-03-03T18:29:42.214" v="1944" actId="1076"/>
          <ac:spMkLst>
            <pc:docMk/>
            <pc:sldMk cId="4073683635" sldId="539"/>
            <ac:spMk id="12" creationId="{9E92DCFB-CE52-4713-B3FA-8B117FAEDDFC}"/>
          </ac:spMkLst>
        </pc:spChg>
        <pc:picChg chg="mod">
          <ac:chgData name="Rachel Shaw" userId="90e556fe81b90a7f" providerId="LiveId" clId="{36E26E67-D39B-41AA-BC52-02D465A743D2}" dt="2020-03-03T18:29:37.385" v="1942" actId="14100"/>
          <ac:picMkLst>
            <pc:docMk/>
            <pc:sldMk cId="4073683635" sldId="539"/>
            <ac:picMk id="9" creationId="{B844EF2A-62CB-48A5-A101-1969F5A2DFF0}"/>
          </ac:picMkLst>
        </pc:picChg>
      </pc:sldChg>
    </pc:docChg>
  </pc:docChgLst>
  <pc:docChgLst>
    <pc:chgData name="Rachel Shaw" userId="90e556fe81b90a7f" providerId="LiveId" clId="{533A74A5-38F3-46F0-858E-1DDEFC79A810}"/>
    <pc:docChg chg="undo redo custSel addSld delSld modSld sldOrd">
      <pc:chgData name="Rachel Shaw" userId="90e556fe81b90a7f" providerId="LiveId" clId="{533A74A5-38F3-46F0-858E-1DDEFC79A810}" dt="2020-02-26T02:09:15.550" v="14817" actId="12"/>
      <pc:docMkLst>
        <pc:docMk/>
      </pc:docMkLst>
      <pc:sldChg chg="modNotesTx">
        <pc:chgData name="Rachel Shaw" userId="90e556fe81b90a7f" providerId="LiveId" clId="{533A74A5-38F3-46F0-858E-1DDEFC79A810}" dt="2020-02-25T20:13:21.701" v="1416" actId="20577"/>
        <pc:sldMkLst>
          <pc:docMk/>
          <pc:sldMk cId="3837094886" sldId="262"/>
        </pc:sldMkLst>
      </pc:sldChg>
      <pc:sldChg chg="modNotesTx">
        <pc:chgData name="Rachel Shaw" userId="90e556fe81b90a7f" providerId="LiveId" clId="{533A74A5-38F3-46F0-858E-1DDEFC79A810}" dt="2020-02-25T19:48:51.568" v="139" actId="20577"/>
        <pc:sldMkLst>
          <pc:docMk/>
          <pc:sldMk cId="1587847375" sldId="264"/>
        </pc:sldMkLst>
      </pc:sldChg>
      <pc:sldChg chg="modSp modNotesTx">
        <pc:chgData name="Rachel Shaw" userId="90e556fe81b90a7f" providerId="LiveId" clId="{533A74A5-38F3-46F0-858E-1DDEFC79A810}" dt="2020-02-25T22:17:55.258" v="6929" actId="20577"/>
        <pc:sldMkLst>
          <pc:docMk/>
          <pc:sldMk cId="952898079" sldId="267"/>
        </pc:sldMkLst>
        <pc:spChg chg="mod">
          <ac:chgData name="Rachel Shaw" userId="90e556fe81b90a7f" providerId="LiveId" clId="{533A74A5-38F3-46F0-858E-1DDEFC79A810}" dt="2020-02-25T22:17:09.810" v="6763" actId="20577"/>
          <ac:spMkLst>
            <pc:docMk/>
            <pc:sldMk cId="952898079" sldId="267"/>
            <ac:spMk id="14" creationId="{20B8EAFB-76CB-4858-8C59-FF0AF374EEF4}"/>
          </ac:spMkLst>
        </pc:spChg>
      </pc:sldChg>
      <pc:sldChg chg="modAnim">
        <pc:chgData name="Rachel Shaw" userId="90e556fe81b90a7f" providerId="LiveId" clId="{533A74A5-38F3-46F0-858E-1DDEFC79A810}" dt="2020-02-25T23:26:10.719" v="14712"/>
        <pc:sldMkLst>
          <pc:docMk/>
          <pc:sldMk cId="884832934" sldId="271"/>
        </pc:sldMkLst>
      </pc:sldChg>
      <pc:sldChg chg="modNotesTx">
        <pc:chgData name="Rachel Shaw" userId="90e556fe81b90a7f" providerId="LiveId" clId="{533A74A5-38F3-46F0-858E-1DDEFC79A810}" dt="2020-02-25T22:10:21.949" v="6168" actId="20577"/>
        <pc:sldMkLst>
          <pc:docMk/>
          <pc:sldMk cId="574525168" sldId="323"/>
        </pc:sldMkLst>
      </pc:sldChg>
      <pc:sldChg chg="addSp delSp modSp mod modNotesTx">
        <pc:chgData name="Rachel Shaw" userId="90e556fe81b90a7f" providerId="LiveId" clId="{533A74A5-38F3-46F0-858E-1DDEFC79A810}" dt="2020-02-26T02:05:57.342" v="14814" actId="478"/>
        <pc:sldMkLst>
          <pc:docMk/>
          <pc:sldMk cId="3920195173" sldId="324"/>
        </pc:sldMkLst>
        <pc:picChg chg="del mod">
          <ac:chgData name="Rachel Shaw" userId="90e556fe81b90a7f" providerId="LiveId" clId="{533A74A5-38F3-46F0-858E-1DDEFC79A810}" dt="2020-02-26T02:03:18.179" v="14806" actId="478"/>
          <ac:picMkLst>
            <pc:docMk/>
            <pc:sldMk cId="3920195173" sldId="324"/>
            <ac:picMk id="3" creationId="{5A05BE84-A01F-45F6-8460-C038D075F032}"/>
          </ac:picMkLst>
        </pc:picChg>
        <pc:picChg chg="add del mod ord">
          <ac:chgData name="Rachel Shaw" userId="90e556fe81b90a7f" providerId="LiveId" clId="{533A74A5-38F3-46F0-858E-1DDEFC79A810}" dt="2020-02-26T02:03:25.607" v="14809" actId="478"/>
          <ac:picMkLst>
            <pc:docMk/>
            <pc:sldMk cId="3920195173" sldId="324"/>
            <ac:picMk id="4" creationId="{F1989059-1305-4551-AAFB-412F385D2A4D}"/>
          </ac:picMkLst>
        </pc:picChg>
        <pc:picChg chg="add del mod">
          <ac:chgData name="Rachel Shaw" userId="90e556fe81b90a7f" providerId="LiveId" clId="{533A74A5-38F3-46F0-858E-1DDEFC79A810}" dt="2020-02-26T02:00:19.925" v="14790" actId="478"/>
          <ac:picMkLst>
            <pc:docMk/>
            <pc:sldMk cId="3920195173" sldId="324"/>
            <ac:picMk id="7" creationId="{F1A76E55-6B8B-4EEA-8439-2D99B2AE405C}"/>
          </ac:picMkLst>
        </pc:picChg>
        <pc:picChg chg="del mod">
          <ac:chgData name="Rachel Shaw" userId="90e556fe81b90a7f" providerId="LiveId" clId="{533A74A5-38F3-46F0-858E-1DDEFC79A810}" dt="2020-02-26T01:48:03.743" v="14784" actId="478"/>
          <ac:picMkLst>
            <pc:docMk/>
            <pc:sldMk cId="3920195173" sldId="324"/>
            <ac:picMk id="9" creationId="{3F18FEDC-E897-40C8-8543-71905FBD0E50}"/>
          </ac:picMkLst>
        </pc:picChg>
        <pc:picChg chg="add del mod ord">
          <ac:chgData name="Rachel Shaw" userId="90e556fe81b90a7f" providerId="LiveId" clId="{533A74A5-38F3-46F0-858E-1DDEFC79A810}" dt="2020-02-26T02:05:57.342" v="14814" actId="478"/>
          <ac:picMkLst>
            <pc:docMk/>
            <pc:sldMk cId="3920195173" sldId="324"/>
            <ac:picMk id="10" creationId="{8481CDD7-CBE3-4EA0-8E17-BDE5CAACA3ED}"/>
          </ac:picMkLst>
        </pc:picChg>
        <pc:picChg chg="add mod ord">
          <ac:chgData name="Rachel Shaw" userId="90e556fe81b90a7f" providerId="LiveId" clId="{533A74A5-38F3-46F0-858E-1DDEFC79A810}" dt="2020-02-26T02:03:24.438" v="14808" actId="167"/>
          <ac:picMkLst>
            <pc:docMk/>
            <pc:sldMk cId="3920195173" sldId="324"/>
            <ac:picMk id="13" creationId="{3CB049D5-14BB-45F5-8671-2E479C1D37B8}"/>
          </ac:picMkLst>
        </pc:picChg>
        <pc:picChg chg="add mod ord">
          <ac:chgData name="Rachel Shaw" userId="90e556fe81b90a7f" providerId="LiveId" clId="{533A74A5-38F3-46F0-858E-1DDEFC79A810}" dt="2020-02-26T02:05:56.107" v="14813" actId="167"/>
          <ac:picMkLst>
            <pc:docMk/>
            <pc:sldMk cId="3920195173" sldId="324"/>
            <ac:picMk id="15" creationId="{2AEB0928-8B6C-4DF5-B95B-DC0116C2F4F7}"/>
          </ac:picMkLst>
        </pc:picChg>
      </pc:sldChg>
      <pc:sldChg chg="modNotesTx">
        <pc:chgData name="Rachel Shaw" userId="90e556fe81b90a7f" providerId="LiveId" clId="{533A74A5-38F3-46F0-858E-1DDEFC79A810}" dt="2020-02-25T19:56:42.840" v="836" actId="20577"/>
        <pc:sldMkLst>
          <pc:docMk/>
          <pc:sldMk cId="1180249556" sldId="327"/>
        </pc:sldMkLst>
      </pc:sldChg>
      <pc:sldChg chg="addSp delSp modSp mod modAnim modNotesTx">
        <pc:chgData name="Rachel Shaw" userId="90e556fe81b90a7f" providerId="LiveId" clId="{533A74A5-38F3-46F0-858E-1DDEFC79A810}" dt="2020-02-25T23:29:41.858" v="14720"/>
        <pc:sldMkLst>
          <pc:docMk/>
          <pc:sldMk cId="2537678214" sldId="330"/>
        </pc:sldMkLst>
        <pc:spChg chg="add del mod">
          <ac:chgData name="Rachel Shaw" userId="90e556fe81b90a7f" providerId="LiveId" clId="{533A74A5-38F3-46F0-858E-1DDEFC79A810}" dt="2020-02-25T22:45:47.097" v="9334" actId="688"/>
          <ac:spMkLst>
            <pc:docMk/>
            <pc:sldMk cId="2537678214" sldId="330"/>
            <ac:spMk id="5" creationId="{7AA3325B-5B95-4D49-95D6-F4E4A050E2EE}"/>
          </ac:spMkLst>
        </pc:spChg>
      </pc:sldChg>
      <pc:sldChg chg="modNotesTx">
        <pc:chgData name="Rachel Shaw" userId="90e556fe81b90a7f" providerId="LiveId" clId="{533A74A5-38F3-46F0-858E-1DDEFC79A810}" dt="2020-02-25T19:53:32.827" v="650" actId="20577"/>
        <pc:sldMkLst>
          <pc:docMk/>
          <pc:sldMk cId="1626430822" sldId="337"/>
        </pc:sldMkLst>
      </pc:sldChg>
      <pc:sldChg chg="modNotesTx">
        <pc:chgData name="Rachel Shaw" userId="90e556fe81b90a7f" providerId="LiveId" clId="{533A74A5-38F3-46F0-858E-1DDEFC79A810}" dt="2020-02-25T21:48:30.888" v="3118" actId="20577"/>
        <pc:sldMkLst>
          <pc:docMk/>
          <pc:sldMk cId="2212191087" sldId="339"/>
        </pc:sldMkLst>
      </pc:sldChg>
      <pc:sldChg chg="modNotesTx">
        <pc:chgData name="Rachel Shaw" userId="90e556fe81b90a7f" providerId="LiveId" clId="{533A74A5-38F3-46F0-858E-1DDEFC79A810}" dt="2020-02-25T22:07:54.072" v="5885" actId="20577"/>
        <pc:sldMkLst>
          <pc:docMk/>
          <pc:sldMk cId="3116763777" sldId="340"/>
        </pc:sldMkLst>
      </pc:sldChg>
      <pc:sldChg chg="modNotesTx">
        <pc:chgData name="Rachel Shaw" userId="90e556fe81b90a7f" providerId="LiveId" clId="{533A74A5-38F3-46F0-858E-1DDEFC79A810}" dt="2020-02-25T20:01:46.899" v="1000" actId="20577"/>
        <pc:sldMkLst>
          <pc:docMk/>
          <pc:sldMk cId="108936983" sldId="345"/>
        </pc:sldMkLst>
      </pc:sldChg>
      <pc:sldChg chg="modNotesTx">
        <pc:chgData name="Rachel Shaw" userId="90e556fe81b90a7f" providerId="LiveId" clId="{533A74A5-38F3-46F0-858E-1DDEFC79A810}" dt="2020-02-25T20:01:12.559" v="982" actId="20577"/>
        <pc:sldMkLst>
          <pc:docMk/>
          <pc:sldMk cId="547079159" sldId="347"/>
        </pc:sldMkLst>
      </pc:sldChg>
      <pc:sldChg chg="modNotesTx">
        <pc:chgData name="Rachel Shaw" userId="90e556fe81b90a7f" providerId="LiveId" clId="{533A74A5-38F3-46F0-858E-1DDEFC79A810}" dt="2020-02-25T22:47:33.368" v="9527" actId="20577"/>
        <pc:sldMkLst>
          <pc:docMk/>
          <pc:sldMk cId="257234261" sldId="364"/>
        </pc:sldMkLst>
      </pc:sldChg>
      <pc:sldChg chg="modNotesTx">
        <pc:chgData name="Rachel Shaw" userId="90e556fe81b90a7f" providerId="LiveId" clId="{533A74A5-38F3-46F0-858E-1DDEFC79A810}" dt="2020-02-25T19:48:11.655" v="114" actId="20577"/>
        <pc:sldMkLst>
          <pc:docMk/>
          <pc:sldMk cId="164101373" sldId="371"/>
        </pc:sldMkLst>
      </pc:sldChg>
      <pc:sldChg chg="del ord">
        <pc:chgData name="Rachel Shaw" userId="90e556fe81b90a7f" providerId="LiveId" clId="{533A74A5-38F3-46F0-858E-1DDEFC79A810}" dt="2020-02-25T21:44:31.872" v="2906" actId="2696"/>
        <pc:sldMkLst>
          <pc:docMk/>
          <pc:sldMk cId="1819385466" sldId="372"/>
        </pc:sldMkLst>
      </pc:sldChg>
      <pc:sldChg chg="addSp modSp add mod modNotesTx">
        <pc:chgData name="Rachel Shaw" userId="90e556fe81b90a7f" providerId="LiveId" clId="{533A74A5-38F3-46F0-858E-1DDEFC79A810}" dt="2020-02-25T23:24:23.594" v="14706" actId="20577"/>
        <pc:sldMkLst>
          <pc:docMk/>
          <pc:sldMk cId="2594727075" sldId="372"/>
        </pc:sldMkLst>
        <pc:spChg chg="add mod">
          <ac:chgData name="Rachel Shaw" userId="90e556fe81b90a7f" providerId="LiveId" clId="{533A74A5-38F3-46F0-858E-1DDEFC79A810}" dt="2020-02-25T23:24:23.594" v="14706" actId="20577"/>
          <ac:spMkLst>
            <pc:docMk/>
            <pc:sldMk cId="2594727075" sldId="372"/>
            <ac:spMk id="9" creationId="{EE66BAF1-131B-4CE6-B0A8-397C48C26A11}"/>
          </ac:spMkLst>
        </pc:spChg>
      </pc:sldChg>
      <pc:sldChg chg="del">
        <pc:chgData name="Rachel Shaw" userId="90e556fe81b90a7f" providerId="LiveId" clId="{533A74A5-38F3-46F0-858E-1DDEFC79A810}" dt="2020-02-25T21:47:41.612" v="3100" actId="47"/>
        <pc:sldMkLst>
          <pc:docMk/>
          <pc:sldMk cId="3629762385" sldId="373"/>
        </pc:sldMkLst>
      </pc:sldChg>
      <pc:sldChg chg="modNotesTx">
        <pc:chgData name="Rachel Shaw" userId="90e556fe81b90a7f" providerId="LiveId" clId="{533A74A5-38F3-46F0-858E-1DDEFC79A810}" dt="2020-02-25T19:54:07.888" v="651" actId="20577"/>
        <pc:sldMkLst>
          <pc:docMk/>
          <pc:sldMk cId="4126877230" sldId="379"/>
        </pc:sldMkLst>
      </pc:sldChg>
      <pc:sldChg chg="modAnim modNotesTx">
        <pc:chgData name="Rachel Shaw" userId="90e556fe81b90a7f" providerId="LiveId" clId="{533A74A5-38F3-46F0-858E-1DDEFC79A810}" dt="2020-02-25T20:19:10.654" v="1535"/>
        <pc:sldMkLst>
          <pc:docMk/>
          <pc:sldMk cId="2300444827" sldId="501"/>
        </pc:sldMkLst>
      </pc:sldChg>
      <pc:sldChg chg="modSp mod modNotesTx">
        <pc:chgData name="Rachel Shaw" userId="90e556fe81b90a7f" providerId="LiveId" clId="{533A74A5-38F3-46F0-858E-1DDEFC79A810}" dt="2020-02-25T21:55:44.779" v="4185" actId="20577"/>
        <pc:sldMkLst>
          <pc:docMk/>
          <pc:sldMk cId="865547018" sldId="502"/>
        </pc:sldMkLst>
        <pc:spChg chg="mod">
          <ac:chgData name="Rachel Shaw" userId="90e556fe81b90a7f" providerId="LiveId" clId="{533A74A5-38F3-46F0-858E-1DDEFC79A810}" dt="2020-02-25T21:52:19.269" v="3542" actId="20577"/>
          <ac:spMkLst>
            <pc:docMk/>
            <pc:sldMk cId="865547018" sldId="502"/>
            <ac:spMk id="5" creationId="{A7E4BE9F-49BD-4C5F-A6B1-A18347BB9401}"/>
          </ac:spMkLst>
        </pc:spChg>
      </pc:sldChg>
      <pc:sldChg chg="modNotesTx">
        <pc:chgData name="Rachel Shaw" userId="90e556fe81b90a7f" providerId="LiveId" clId="{533A74A5-38F3-46F0-858E-1DDEFC79A810}" dt="2020-02-25T20:00:40.907" v="972" actId="20577"/>
        <pc:sldMkLst>
          <pc:docMk/>
          <pc:sldMk cId="1203563627" sldId="503"/>
        </pc:sldMkLst>
      </pc:sldChg>
      <pc:sldChg chg="modSp mod modAnim modNotesTx">
        <pc:chgData name="Rachel Shaw" userId="90e556fe81b90a7f" providerId="LiveId" clId="{533A74A5-38F3-46F0-858E-1DDEFC79A810}" dt="2020-02-25T20:30:06.708" v="2236" actId="20577"/>
        <pc:sldMkLst>
          <pc:docMk/>
          <pc:sldMk cId="1980821877" sldId="504"/>
        </pc:sldMkLst>
        <pc:spChg chg="mod">
          <ac:chgData name="Rachel Shaw" userId="90e556fe81b90a7f" providerId="LiveId" clId="{533A74A5-38F3-46F0-858E-1DDEFC79A810}" dt="2020-02-25T20:30:06.708" v="2236" actId="20577"/>
          <ac:spMkLst>
            <pc:docMk/>
            <pc:sldMk cId="1980821877" sldId="504"/>
            <ac:spMk id="8" creationId="{68544D21-C40E-442A-AF43-1F58DD167AB9}"/>
          </ac:spMkLst>
        </pc:spChg>
      </pc:sldChg>
      <pc:sldChg chg="modSp mod modAnim modNotesTx">
        <pc:chgData name="Rachel Shaw" userId="90e556fe81b90a7f" providerId="LiveId" clId="{533A74A5-38F3-46F0-858E-1DDEFC79A810}" dt="2020-02-25T20:35:29.645" v="2903" actId="20577"/>
        <pc:sldMkLst>
          <pc:docMk/>
          <pc:sldMk cId="1194941885" sldId="505"/>
        </pc:sldMkLst>
        <pc:spChg chg="mod">
          <ac:chgData name="Rachel Shaw" userId="90e556fe81b90a7f" providerId="LiveId" clId="{533A74A5-38F3-46F0-858E-1DDEFC79A810}" dt="2020-02-25T20:34:38.365" v="2771" actId="20577"/>
          <ac:spMkLst>
            <pc:docMk/>
            <pc:sldMk cId="1194941885" sldId="505"/>
            <ac:spMk id="12" creationId="{7C74D4D9-D756-41A6-B709-63A400F40B28}"/>
          </ac:spMkLst>
        </pc:spChg>
      </pc:sldChg>
      <pc:sldChg chg="modAnim modNotesTx">
        <pc:chgData name="Rachel Shaw" userId="90e556fe81b90a7f" providerId="LiveId" clId="{533A74A5-38F3-46F0-858E-1DDEFC79A810}" dt="2020-02-25T20:19:37.491" v="1541"/>
        <pc:sldMkLst>
          <pc:docMk/>
          <pc:sldMk cId="2190609396" sldId="506"/>
        </pc:sldMkLst>
      </pc:sldChg>
      <pc:sldChg chg="modSp mod modAnim modNotesTx">
        <pc:chgData name="Rachel Shaw" userId="90e556fe81b90a7f" providerId="LiveId" clId="{533A74A5-38F3-46F0-858E-1DDEFC79A810}" dt="2020-02-25T23:28:24.706" v="14719"/>
        <pc:sldMkLst>
          <pc:docMk/>
          <pc:sldMk cId="3792861313" sldId="507"/>
        </pc:sldMkLst>
        <pc:spChg chg="mod">
          <ac:chgData name="Rachel Shaw" userId="90e556fe81b90a7f" providerId="LiveId" clId="{533A74A5-38F3-46F0-858E-1DDEFC79A810}" dt="2020-02-25T20:20:31.914" v="1555" actId="20577"/>
          <ac:spMkLst>
            <pc:docMk/>
            <pc:sldMk cId="3792861313" sldId="507"/>
            <ac:spMk id="5" creationId="{47A6264D-5F66-4828-8243-C6C27BA9DDAA}"/>
          </ac:spMkLst>
        </pc:spChg>
        <pc:spChg chg="mod">
          <ac:chgData name="Rachel Shaw" userId="90e556fe81b90a7f" providerId="LiveId" clId="{533A74A5-38F3-46F0-858E-1DDEFC79A810}" dt="2020-02-25T20:30:00.836" v="2233" actId="20577"/>
          <ac:spMkLst>
            <pc:docMk/>
            <pc:sldMk cId="3792861313" sldId="507"/>
            <ac:spMk id="11" creationId="{1D393752-630D-49AE-B9A5-FDB9FF9C2555}"/>
          </ac:spMkLst>
        </pc:spChg>
      </pc:sldChg>
      <pc:sldChg chg="modSp mod modNotesTx">
        <pc:chgData name="Rachel Shaw" userId="90e556fe81b90a7f" providerId="LiveId" clId="{533A74A5-38F3-46F0-858E-1DDEFC79A810}" dt="2020-02-26T02:09:15.550" v="14817" actId="12"/>
        <pc:sldMkLst>
          <pc:docMk/>
          <pc:sldMk cId="795553108" sldId="508"/>
        </pc:sldMkLst>
        <pc:spChg chg="mod">
          <ac:chgData name="Rachel Shaw" userId="90e556fe81b90a7f" providerId="LiveId" clId="{533A74A5-38F3-46F0-858E-1DDEFC79A810}" dt="2020-02-26T02:09:15.550" v="14817" actId="12"/>
          <ac:spMkLst>
            <pc:docMk/>
            <pc:sldMk cId="795553108" sldId="508"/>
            <ac:spMk id="6" creationId="{7CC98AC8-02D3-4DD1-A116-9C712270D3C7}"/>
          </ac:spMkLst>
        </pc:spChg>
      </pc:sldChg>
      <pc:sldChg chg="modNotesTx">
        <pc:chgData name="Rachel Shaw" userId="90e556fe81b90a7f" providerId="LiveId" clId="{533A74A5-38F3-46F0-858E-1DDEFC79A810}" dt="2020-02-25T21:57:37.439" v="4297" actId="20577"/>
        <pc:sldMkLst>
          <pc:docMk/>
          <pc:sldMk cId="123087353" sldId="509"/>
        </pc:sldMkLst>
      </pc:sldChg>
      <pc:sldChg chg="modNotesTx">
        <pc:chgData name="Rachel Shaw" userId="90e556fe81b90a7f" providerId="LiveId" clId="{533A74A5-38F3-46F0-858E-1DDEFC79A810}" dt="2020-02-25T22:06:52.725" v="5820" actId="20577"/>
        <pc:sldMkLst>
          <pc:docMk/>
          <pc:sldMk cId="415862128" sldId="510"/>
        </pc:sldMkLst>
      </pc:sldChg>
      <pc:sldChg chg="modNotesTx">
        <pc:chgData name="Rachel Shaw" userId="90e556fe81b90a7f" providerId="LiveId" clId="{533A74A5-38F3-46F0-858E-1DDEFC79A810}" dt="2020-02-25T22:15:13.226" v="6498" actId="20577"/>
        <pc:sldMkLst>
          <pc:docMk/>
          <pc:sldMk cId="3753218919" sldId="511"/>
        </pc:sldMkLst>
      </pc:sldChg>
      <pc:sldChg chg="modNotesTx">
        <pc:chgData name="Rachel Shaw" userId="90e556fe81b90a7f" providerId="LiveId" clId="{533A74A5-38F3-46F0-858E-1DDEFC79A810}" dt="2020-02-25T22:42:45.772" v="8954" actId="20577"/>
        <pc:sldMkLst>
          <pc:docMk/>
          <pc:sldMk cId="269323329" sldId="512"/>
        </pc:sldMkLst>
      </pc:sldChg>
      <pc:sldChg chg="modNotesTx">
        <pc:chgData name="Rachel Shaw" userId="90e556fe81b90a7f" providerId="LiveId" clId="{533A74A5-38F3-46F0-858E-1DDEFC79A810}" dt="2020-02-25T22:31:14.159" v="8104" actId="20577"/>
        <pc:sldMkLst>
          <pc:docMk/>
          <pc:sldMk cId="2940871561" sldId="513"/>
        </pc:sldMkLst>
      </pc:sldChg>
      <pc:sldChg chg="addSp modSp mod modNotesTx">
        <pc:chgData name="Rachel Shaw" userId="90e556fe81b90a7f" providerId="LiveId" clId="{533A74A5-38F3-46F0-858E-1DDEFC79A810}" dt="2020-02-25T22:44:29.070" v="9323" actId="20577"/>
        <pc:sldMkLst>
          <pc:docMk/>
          <pc:sldMk cId="3909553060" sldId="514"/>
        </pc:sldMkLst>
        <pc:spChg chg="add mod">
          <ac:chgData name="Rachel Shaw" userId="90e556fe81b90a7f" providerId="LiveId" clId="{533A74A5-38F3-46F0-858E-1DDEFC79A810}" dt="2020-02-25T22:31:50.125" v="8111" actId="20577"/>
          <ac:spMkLst>
            <pc:docMk/>
            <pc:sldMk cId="3909553060" sldId="514"/>
            <ac:spMk id="2" creationId="{77D9332C-D561-438F-A2E9-E9F8D76CCFBF}"/>
          </ac:spMkLst>
        </pc:spChg>
        <pc:picChg chg="mod">
          <ac:chgData name="Rachel Shaw" userId="90e556fe81b90a7f" providerId="LiveId" clId="{533A74A5-38F3-46F0-858E-1DDEFC79A810}" dt="2020-02-25T22:28:09.567" v="7826" actId="1038"/>
          <ac:picMkLst>
            <pc:docMk/>
            <pc:sldMk cId="3909553060" sldId="514"/>
            <ac:picMk id="13" creationId="{FDAFEC03-C595-4FE6-86B7-EEAE8BE413F7}"/>
          </ac:picMkLst>
        </pc:picChg>
      </pc:sldChg>
      <pc:sldChg chg="addSp delSp modSp mod ord modNotesTx">
        <pc:chgData name="Rachel Shaw" userId="90e556fe81b90a7f" providerId="LiveId" clId="{533A74A5-38F3-46F0-858E-1DDEFC79A810}" dt="2020-02-25T22:39:28.640" v="8432" actId="20577"/>
        <pc:sldMkLst>
          <pc:docMk/>
          <pc:sldMk cId="1561873367" sldId="515"/>
        </pc:sldMkLst>
        <pc:spChg chg="add mod">
          <ac:chgData name="Rachel Shaw" userId="90e556fe81b90a7f" providerId="LiveId" clId="{533A74A5-38F3-46F0-858E-1DDEFC79A810}" dt="2020-02-25T22:37:05.732" v="8287" actId="20577"/>
          <ac:spMkLst>
            <pc:docMk/>
            <pc:sldMk cId="1561873367" sldId="515"/>
            <ac:spMk id="4" creationId="{84F47A76-9B15-4694-AA9D-5E0581A9EAB7}"/>
          </ac:spMkLst>
        </pc:spChg>
        <pc:picChg chg="mod">
          <ac:chgData name="Rachel Shaw" userId="90e556fe81b90a7f" providerId="LiveId" clId="{533A74A5-38F3-46F0-858E-1DDEFC79A810}" dt="2020-02-25T22:29:54.618" v="8055" actId="1038"/>
          <ac:picMkLst>
            <pc:docMk/>
            <pc:sldMk cId="1561873367" sldId="515"/>
            <ac:picMk id="5" creationId="{76F918AE-A30E-481D-92A0-A1BE8CBBDCAD}"/>
          </ac:picMkLst>
        </pc:picChg>
        <pc:picChg chg="add del">
          <ac:chgData name="Rachel Shaw" userId="90e556fe81b90a7f" providerId="LiveId" clId="{533A74A5-38F3-46F0-858E-1DDEFC79A810}" dt="2020-02-25T22:29:56.380" v="8056" actId="478"/>
          <ac:picMkLst>
            <pc:docMk/>
            <pc:sldMk cId="1561873367" sldId="515"/>
            <ac:picMk id="6" creationId="{91F939DB-5069-474B-B5B0-6123E9276C7B}"/>
          </ac:picMkLst>
        </pc:picChg>
      </pc:sldChg>
      <pc:sldChg chg="addSp delSp modSp mod modNotesTx">
        <pc:chgData name="Rachel Shaw" userId="90e556fe81b90a7f" providerId="LiveId" clId="{533A74A5-38F3-46F0-858E-1DDEFC79A810}" dt="2020-02-25T22:38:28.188" v="8397" actId="20577"/>
        <pc:sldMkLst>
          <pc:docMk/>
          <pc:sldMk cId="1871687438" sldId="516"/>
        </pc:sldMkLst>
        <pc:spChg chg="add mod">
          <ac:chgData name="Rachel Shaw" userId="90e556fe81b90a7f" providerId="LiveId" clId="{533A74A5-38F3-46F0-858E-1DDEFC79A810}" dt="2020-02-25T22:33:35.094" v="8144" actId="20577"/>
          <ac:spMkLst>
            <pc:docMk/>
            <pc:sldMk cId="1871687438" sldId="516"/>
            <ac:spMk id="4" creationId="{62BABB6E-194C-4611-831E-04B2AF48954E}"/>
          </ac:spMkLst>
        </pc:spChg>
        <pc:picChg chg="add del mod ord">
          <ac:chgData name="Rachel Shaw" userId="90e556fe81b90a7f" providerId="LiveId" clId="{533A74A5-38F3-46F0-858E-1DDEFC79A810}" dt="2020-02-25T22:29:14.260" v="7905" actId="478"/>
          <ac:picMkLst>
            <pc:docMk/>
            <pc:sldMk cId="1871687438" sldId="516"/>
            <ac:picMk id="5" creationId="{C3741A62-C388-42B1-AC91-BE64A3A39A41}"/>
          </ac:picMkLst>
        </pc:picChg>
        <pc:picChg chg="add del ord">
          <ac:chgData name="Rachel Shaw" userId="90e556fe81b90a7f" providerId="LiveId" clId="{533A74A5-38F3-46F0-858E-1DDEFC79A810}" dt="2020-02-25T22:29:15.797" v="7906" actId="478"/>
          <ac:picMkLst>
            <pc:docMk/>
            <pc:sldMk cId="1871687438" sldId="516"/>
            <ac:picMk id="6" creationId="{4356F40F-E5E5-4207-BC7C-BA1E00B7DA81}"/>
          </ac:picMkLst>
        </pc:picChg>
      </pc:sldChg>
      <pc:sldChg chg="addSp delSp modSp mod modNotesTx">
        <pc:chgData name="Rachel Shaw" userId="90e556fe81b90a7f" providerId="LiveId" clId="{533A74A5-38F3-46F0-858E-1DDEFC79A810}" dt="2020-02-25T22:34:27.130" v="8193" actId="20577"/>
        <pc:sldMkLst>
          <pc:docMk/>
          <pc:sldMk cId="2304113690" sldId="517"/>
        </pc:sldMkLst>
        <pc:spChg chg="add mod">
          <ac:chgData name="Rachel Shaw" userId="90e556fe81b90a7f" providerId="LiveId" clId="{533A74A5-38F3-46F0-858E-1DDEFC79A810}" dt="2020-02-25T22:34:27.130" v="8193" actId="20577"/>
          <ac:spMkLst>
            <pc:docMk/>
            <pc:sldMk cId="2304113690" sldId="517"/>
            <ac:spMk id="4" creationId="{9A327659-4444-4583-8602-52C01E2B9D5E}"/>
          </ac:spMkLst>
        </pc:spChg>
        <pc:picChg chg="mod">
          <ac:chgData name="Rachel Shaw" userId="90e556fe81b90a7f" providerId="LiveId" clId="{533A74A5-38F3-46F0-858E-1DDEFC79A810}" dt="2020-02-25T22:29:24.528" v="7944" actId="1038"/>
          <ac:picMkLst>
            <pc:docMk/>
            <pc:sldMk cId="2304113690" sldId="517"/>
            <ac:picMk id="5" creationId="{B1DA28DF-9A86-4608-9DAD-4D8DC0ECB03E}"/>
          </ac:picMkLst>
        </pc:picChg>
        <pc:picChg chg="add del">
          <ac:chgData name="Rachel Shaw" userId="90e556fe81b90a7f" providerId="LiveId" clId="{533A74A5-38F3-46F0-858E-1DDEFC79A810}" dt="2020-02-25T22:29:26.238" v="7945" actId="478"/>
          <ac:picMkLst>
            <pc:docMk/>
            <pc:sldMk cId="2304113690" sldId="517"/>
            <ac:picMk id="6" creationId="{3B4BBF5C-1DFB-4C26-A173-AB3BA78EA8B5}"/>
          </ac:picMkLst>
        </pc:picChg>
      </pc:sldChg>
      <pc:sldChg chg="addSp delSp modSp mod modNotesTx">
        <pc:chgData name="Rachel Shaw" userId="90e556fe81b90a7f" providerId="LiveId" clId="{533A74A5-38F3-46F0-858E-1DDEFC79A810}" dt="2020-02-25T22:40:45.835" v="8648" actId="20577"/>
        <pc:sldMkLst>
          <pc:docMk/>
          <pc:sldMk cId="2860441520" sldId="518"/>
        </pc:sldMkLst>
        <pc:spChg chg="add mod">
          <ac:chgData name="Rachel Shaw" userId="90e556fe81b90a7f" providerId="LiveId" clId="{533A74A5-38F3-46F0-858E-1DDEFC79A810}" dt="2020-02-25T22:35:21.011" v="8235" actId="20577"/>
          <ac:spMkLst>
            <pc:docMk/>
            <pc:sldMk cId="2860441520" sldId="518"/>
            <ac:spMk id="5" creationId="{DF6E248A-B296-41E2-8B51-1C50AD9214FB}"/>
          </ac:spMkLst>
        </pc:spChg>
        <pc:picChg chg="mod">
          <ac:chgData name="Rachel Shaw" userId="90e556fe81b90a7f" providerId="LiveId" clId="{533A74A5-38F3-46F0-858E-1DDEFC79A810}" dt="2020-02-25T22:29:39.546" v="8005" actId="1037"/>
          <ac:picMkLst>
            <pc:docMk/>
            <pc:sldMk cId="2860441520" sldId="518"/>
            <ac:picMk id="4" creationId="{926A0FDE-11BF-4871-B845-DDBEB35F1D9D}"/>
          </ac:picMkLst>
        </pc:picChg>
        <pc:picChg chg="add del">
          <ac:chgData name="Rachel Shaw" userId="90e556fe81b90a7f" providerId="LiveId" clId="{533A74A5-38F3-46F0-858E-1DDEFC79A810}" dt="2020-02-25T22:29:41.192" v="8006" actId="478"/>
          <ac:picMkLst>
            <pc:docMk/>
            <pc:sldMk cId="2860441520" sldId="518"/>
            <ac:picMk id="6" creationId="{D5CA73F7-8766-47E0-A130-61F4990FD247}"/>
          </ac:picMkLst>
        </pc:picChg>
      </pc:sldChg>
      <pc:sldChg chg="modNotesTx">
        <pc:chgData name="Rachel Shaw" userId="90e556fe81b90a7f" providerId="LiveId" clId="{533A74A5-38F3-46F0-858E-1DDEFC79A810}" dt="2020-02-25T22:48:05.119" v="9589" actId="20577"/>
        <pc:sldMkLst>
          <pc:docMk/>
          <pc:sldMk cId="3181302213" sldId="519"/>
        </pc:sldMkLst>
      </pc:sldChg>
      <pc:sldChg chg="modSp mod modNotesTx">
        <pc:chgData name="Rachel Shaw" userId="90e556fe81b90a7f" providerId="LiveId" clId="{533A74A5-38F3-46F0-858E-1DDEFC79A810}" dt="2020-02-25T22:51:11.326" v="9878" actId="20577"/>
        <pc:sldMkLst>
          <pc:docMk/>
          <pc:sldMk cId="280149268" sldId="521"/>
        </pc:sldMkLst>
        <pc:spChg chg="mod">
          <ac:chgData name="Rachel Shaw" userId="90e556fe81b90a7f" providerId="LiveId" clId="{533A74A5-38F3-46F0-858E-1DDEFC79A810}" dt="2020-02-25T22:49:20.270" v="9712" actId="20577"/>
          <ac:spMkLst>
            <pc:docMk/>
            <pc:sldMk cId="280149268" sldId="521"/>
            <ac:spMk id="14" creationId="{20B8EAFB-76CB-4858-8C59-FF0AF374EEF4}"/>
          </ac:spMkLst>
        </pc:spChg>
        <pc:spChg chg="mod">
          <ac:chgData name="Rachel Shaw" userId="90e556fe81b90a7f" providerId="LiveId" clId="{533A74A5-38F3-46F0-858E-1DDEFC79A810}" dt="2020-02-25T22:51:11.326" v="9878" actId="20577"/>
          <ac:spMkLst>
            <pc:docMk/>
            <pc:sldMk cId="280149268" sldId="521"/>
            <ac:spMk id="15" creationId="{3F682F0C-680D-42F7-B4AB-02FFB9515864}"/>
          </ac:spMkLst>
        </pc:spChg>
      </pc:sldChg>
      <pc:sldChg chg="addSp delSp modSp mod delAnim modAnim modNotesTx">
        <pc:chgData name="Rachel Shaw" userId="90e556fe81b90a7f" providerId="LiveId" clId="{533A74A5-38F3-46F0-858E-1DDEFC79A810}" dt="2020-02-25T23:38:23.938" v="14770" actId="478"/>
        <pc:sldMkLst>
          <pc:docMk/>
          <pc:sldMk cId="1199071943" sldId="522"/>
        </pc:sldMkLst>
        <pc:spChg chg="add del mod">
          <ac:chgData name="Rachel Shaw" userId="90e556fe81b90a7f" providerId="LiveId" clId="{533A74A5-38F3-46F0-858E-1DDEFC79A810}" dt="2020-02-25T23:38:21.575" v="14769" actId="478"/>
          <ac:spMkLst>
            <pc:docMk/>
            <pc:sldMk cId="1199071943" sldId="522"/>
            <ac:spMk id="2" creationId="{D0C2C023-52F1-416E-B992-4A7681B3AC11}"/>
          </ac:spMkLst>
        </pc:spChg>
        <pc:spChg chg="add del mod">
          <ac:chgData name="Rachel Shaw" userId="90e556fe81b90a7f" providerId="LiveId" clId="{533A74A5-38F3-46F0-858E-1DDEFC79A810}" dt="2020-02-25T23:38:23.938" v="14770" actId="478"/>
          <ac:spMkLst>
            <pc:docMk/>
            <pc:sldMk cId="1199071943" sldId="522"/>
            <ac:spMk id="14" creationId="{194021FF-646A-48F7-84C3-1DD77318EC3F}"/>
          </ac:spMkLst>
        </pc:spChg>
        <pc:spChg chg="del">
          <ac:chgData name="Rachel Shaw" userId="90e556fe81b90a7f" providerId="LiveId" clId="{533A74A5-38F3-46F0-858E-1DDEFC79A810}" dt="2020-02-25T22:55:13.863" v="10553" actId="478"/>
          <ac:spMkLst>
            <pc:docMk/>
            <pc:sldMk cId="1199071943" sldId="522"/>
            <ac:spMk id="21" creationId="{A1E673FA-AF3D-4C33-95E3-28BC7B73E527}"/>
          </ac:spMkLst>
        </pc:spChg>
        <pc:spChg chg="del mod">
          <ac:chgData name="Rachel Shaw" userId="90e556fe81b90a7f" providerId="LiveId" clId="{533A74A5-38F3-46F0-858E-1DDEFC79A810}" dt="2020-02-25T23:36:46.983" v="14750" actId="478"/>
          <ac:spMkLst>
            <pc:docMk/>
            <pc:sldMk cId="1199071943" sldId="522"/>
            <ac:spMk id="22" creationId="{672243F5-F689-40BF-A9D7-E31830661561}"/>
          </ac:spMkLst>
        </pc:spChg>
        <pc:spChg chg="add">
          <ac:chgData name="Rachel Shaw" userId="90e556fe81b90a7f" providerId="LiveId" clId="{533A74A5-38F3-46F0-858E-1DDEFC79A810}" dt="2020-02-25T23:36:55.235" v="14753"/>
          <ac:spMkLst>
            <pc:docMk/>
            <pc:sldMk cId="1199071943" sldId="522"/>
            <ac:spMk id="28" creationId="{A10FEF55-4763-4DB3-AFC4-616BCF173A94}"/>
          </ac:spMkLst>
        </pc:spChg>
        <pc:spChg chg="add">
          <ac:chgData name="Rachel Shaw" userId="90e556fe81b90a7f" providerId="LiveId" clId="{533A74A5-38F3-46F0-858E-1DDEFC79A810}" dt="2020-02-25T23:36:55.235" v="14753"/>
          <ac:spMkLst>
            <pc:docMk/>
            <pc:sldMk cId="1199071943" sldId="522"/>
            <ac:spMk id="29" creationId="{2872596C-C42A-47F0-B4DE-4A9873BA0973}"/>
          </ac:spMkLst>
        </pc:spChg>
        <pc:picChg chg="del mod">
          <ac:chgData name="Rachel Shaw" userId="90e556fe81b90a7f" providerId="LiveId" clId="{533A74A5-38F3-46F0-858E-1DDEFC79A810}" dt="2020-02-25T23:36:41.401" v="14747" actId="478"/>
          <ac:picMkLst>
            <pc:docMk/>
            <pc:sldMk cId="1199071943" sldId="522"/>
            <ac:picMk id="13" creationId="{6A6582FE-FF3B-40F3-ADC8-132A86C4E9F6}"/>
          </ac:picMkLst>
        </pc:picChg>
        <pc:picChg chg="add">
          <ac:chgData name="Rachel Shaw" userId="90e556fe81b90a7f" providerId="LiveId" clId="{533A74A5-38F3-46F0-858E-1DDEFC79A810}" dt="2020-02-25T23:36:55.235" v="14753"/>
          <ac:picMkLst>
            <pc:docMk/>
            <pc:sldMk cId="1199071943" sldId="522"/>
            <ac:picMk id="15" creationId="{D2ACD949-37FE-4AB9-A603-544627B832D9}"/>
          </ac:picMkLst>
        </pc:picChg>
        <pc:picChg chg="del">
          <ac:chgData name="Rachel Shaw" userId="90e556fe81b90a7f" providerId="LiveId" clId="{533A74A5-38F3-46F0-858E-1DDEFC79A810}" dt="2020-02-25T22:55:11.358" v="10552" actId="478"/>
          <ac:picMkLst>
            <pc:docMk/>
            <pc:sldMk cId="1199071943" sldId="522"/>
            <ac:picMk id="16" creationId="{C686E8FF-C121-47CA-99A3-959887D357DC}"/>
          </ac:picMkLst>
        </pc:picChg>
        <pc:picChg chg="add">
          <ac:chgData name="Rachel Shaw" userId="90e556fe81b90a7f" providerId="LiveId" clId="{533A74A5-38F3-46F0-858E-1DDEFC79A810}" dt="2020-02-25T23:36:55.235" v="14753"/>
          <ac:picMkLst>
            <pc:docMk/>
            <pc:sldMk cId="1199071943" sldId="522"/>
            <ac:picMk id="23" creationId="{4AC33E45-A931-4AC2-B4D3-3CA99FC6CF50}"/>
          </ac:picMkLst>
        </pc:picChg>
        <pc:cxnChg chg="del">
          <ac:chgData name="Rachel Shaw" userId="90e556fe81b90a7f" providerId="LiveId" clId="{533A74A5-38F3-46F0-858E-1DDEFC79A810}" dt="2020-02-25T22:55:10.149" v="10551" actId="478"/>
          <ac:cxnSpMkLst>
            <pc:docMk/>
            <pc:sldMk cId="1199071943" sldId="522"/>
            <ac:cxnSpMk id="5" creationId="{10740670-CA93-488A-9031-B52C09AE9F87}"/>
          </ac:cxnSpMkLst>
        </pc:cxnChg>
        <pc:cxnChg chg="del">
          <ac:chgData name="Rachel Shaw" userId="90e556fe81b90a7f" providerId="LiveId" clId="{533A74A5-38F3-46F0-858E-1DDEFC79A810}" dt="2020-02-25T22:55:08.973" v="10550" actId="478"/>
          <ac:cxnSpMkLst>
            <pc:docMk/>
            <pc:sldMk cId="1199071943" sldId="522"/>
            <ac:cxnSpMk id="17" creationId="{7884A064-B9CF-480A-83E7-DCFFE93C3D92}"/>
          </ac:cxnSpMkLst>
        </pc:cxnChg>
        <pc:cxnChg chg="del mod">
          <ac:chgData name="Rachel Shaw" userId="90e556fe81b90a7f" providerId="LiveId" clId="{533A74A5-38F3-46F0-858E-1DDEFC79A810}" dt="2020-02-25T23:36:42.802" v="14748" actId="478"/>
          <ac:cxnSpMkLst>
            <pc:docMk/>
            <pc:sldMk cId="1199071943" sldId="522"/>
            <ac:cxnSpMk id="18" creationId="{A83B55AE-93E9-4888-8BF6-2BD089F2AD67}"/>
          </ac:cxnSpMkLst>
        </pc:cxnChg>
        <pc:cxnChg chg="del mod">
          <ac:chgData name="Rachel Shaw" userId="90e556fe81b90a7f" providerId="LiveId" clId="{533A74A5-38F3-46F0-858E-1DDEFC79A810}" dt="2020-02-25T23:36:44.461" v="14749" actId="478"/>
          <ac:cxnSpMkLst>
            <pc:docMk/>
            <pc:sldMk cId="1199071943" sldId="522"/>
            <ac:cxnSpMk id="20" creationId="{DA4AD585-3988-47C5-BADC-E3DC7BA14440}"/>
          </ac:cxnSpMkLst>
        </pc:cxnChg>
        <pc:cxnChg chg="add">
          <ac:chgData name="Rachel Shaw" userId="90e556fe81b90a7f" providerId="LiveId" clId="{533A74A5-38F3-46F0-858E-1DDEFC79A810}" dt="2020-02-25T23:36:55.235" v="14753"/>
          <ac:cxnSpMkLst>
            <pc:docMk/>
            <pc:sldMk cId="1199071943" sldId="522"/>
            <ac:cxnSpMk id="24" creationId="{109E9451-85D0-4A38-893A-DC4F40832E82}"/>
          </ac:cxnSpMkLst>
        </pc:cxnChg>
        <pc:cxnChg chg="add">
          <ac:chgData name="Rachel Shaw" userId="90e556fe81b90a7f" providerId="LiveId" clId="{533A74A5-38F3-46F0-858E-1DDEFC79A810}" dt="2020-02-25T23:36:55.235" v="14753"/>
          <ac:cxnSpMkLst>
            <pc:docMk/>
            <pc:sldMk cId="1199071943" sldId="522"/>
            <ac:cxnSpMk id="25" creationId="{F32B8176-B07D-4400-961E-14FD021CD719}"/>
          </ac:cxnSpMkLst>
        </pc:cxnChg>
        <pc:cxnChg chg="add">
          <ac:chgData name="Rachel Shaw" userId="90e556fe81b90a7f" providerId="LiveId" clId="{533A74A5-38F3-46F0-858E-1DDEFC79A810}" dt="2020-02-25T23:36:55.235" v="14753"/>
          <ac:cxnSpMkLst>
            <pc:docMk/>
            <pc:sldMk cId="1199071943" sldId="522"/>
            <ac:cxnSpMk id="26" creationId="{78235AC5-339C-4931-9539-42D08C06F8DD}"/>
          </ac:cxnSpMkLst>
        </pc:cxnChg>
        <pc:cxnChg chg="add">
          <ac:chgData name="Rachel Shaw" userId="90e556fe81b90a7f" providerId="LiveId" clId="{533A74A5-38F3-46F0-858E-1DDEFC79A810}" dt="2020-02-25T23:36:55.235" v="14753"/>
          <ac:cxnSpMkLst>
            <pc:docMk/>
            <pc:sldMk cId="1199071943" sldId="522"/>
            <ac:cxnSpMk id="27" creationId="{7BF219D6-3CA9-4BA2-A3AC-789C56574EC7}"/>
          </ac:cxnSpMkLst>
        </pc:cxnChg>
      </pc:sldChg>
      <pc:sldChg chg="modSp mod modAnim modNotesTx">
        <pc:chgData name="Rachel Shaw" userId="90e556fe81b90a7f" providerId="LiveId" clId="{533A74A5-38F3-46F0-858E-1DDEFC79A810}" dt="2020-02-25T23:13:44.430" v="12918" actId="20577"/>
        <pc:sldMkLst>
          <pc:docMk/>
          <pc:sldMk cId="4051044853" sldId="523"/>
        </pc:sldMkLst>
        <pc:spChg chg="mod">
          <ac:chgData name="Rachel Shaw" userId="90e556fe81b90a7f" providerId="LiveId" clId="{533A74A5-38F3-46F0-858E-1DDEFC79A810}" dt="2020-02-25T23:03:47.289" v="11714" actId="115"/>
          <ac:spMkLst>
            <pc:docMk/>
            <pc:sldMk cId="4051044853" sldId="523"/>
            <ac:spMk id="8" creationId="{87F760EA-0DBF-4E21-B771-8F88F0E5BFC2}"/>
          </ac:spMkLst>
        </pc:spChg>
      </pc:sldChg>
      <pc:sldChg chg="modSp mod modAnim modNotesTx">
        <pc:chgData name="Rachel Shaw" userId="90e556fe81b90a7f" providerId="LiveId" clId="{533A74A5-38F3-46F0-858E-1DDEFC79A810}" dt="2020-02-25T23:07:57.807" v="12333" actId="20577"/>
        <pc:sldMkLst>
          <pc:docMk/>
          <pc:sldMk cId="2908755951" sldId="524"/>
        </pc:sldMkLst>
        <pc:spChg chg="mod">
          <ac:chgData name="Rachel Shaw" userId="90e556fe81b90a7f" providerId="LiveId" clId="{533A74A5-38F3-46F0-858E-1DDEFC79A810}" dt="2020-02-25T23:05:47.035" v="11974" actId="20577"/>
          <ac:spMkLst>
            <pc:docMk/>
            <pc:sldMk cId="2908755951" sldId="524"/>
            <ac:spMk id="8" creationId="{87F760EA-0DBF-4E21-B771-8F88F0E5BFC2}"/>
          </ac:spMkLst>
        </pc:spChg>
      </pc:sldChg>
      <pc:sldChg chg="modSp mod modAnim modNotesTx">
        <pc:chgData name="Rachel Shaw" userId="90e556fe81b90a7f" providerId="LiveId" clId="{533A74A5-38F3-46F0-858E-1DDEFC79A810}" dt="2020-02-25T23:30:17.526" v="14724"/>
        <pc:sldMkLst>
          <pc:docMk/>
          <pc:sldMk cId="3371136462" sldId="525"/>
        </pc:sldMkLst>
        <pc:spChg chg="mod">
          <ac:chgData name="Rachel Shaw" userId="90e556fe81b90a7f" providerId="LiveId" clId="{533A74A5-38F3-46F0-858E-1DDEFC79A810}" dt="2020-02-25T23:12:26.241" v="12782" actId="20577"/>
          <ac:spMkLst>
            <pc:docMk/>
            <pc:sldMk cId="3371136462" sldId="525"/>
            <ac:spMk id="8" creationId="{87F760EA-0DBF-4E21-B771-8F88F0E5BFC2}"/>
          </ac:spMkLst>
        </pc:spChg>
      </pc:sldChg>
      <pc:sldChg chg="modAnim modNotesTx">
        <pc:chgData name="Rachel Shaw" userId="90e556fe81b90a7f" providerId="LiveId" clId="{533A74A5-38F3-46F0-858E-1DDEFC79A810}" dt="2020-02-25T23:30:40.479" v="14728"/>
        <pc:sldMkLst>
          <pc:docMk/>
          <pc:sldMk cId="3945149838" sldId="526"/>
        </pc:sldMkLst>
      </pc:sldChg>
      <pc:sldChg chg="addSp delSp modSp mod modAnim modNotesTx">
        <pc:chgData name="Rachel Shaw" userId="90e556fe81b90a7f" providerId="LiveId" clId="{533A74A5-38F3-46F0-858E-1DDEFC79A810}" dt="2020-02-25T23:39:34.590" v="14776"/>
        <pc:sldMkLst>
          <pc:docMk/>
          <pc:sldMk cId="2050113734" sldId="527"/>
        </pc:sldMkLst>
        <pc:spChg chg="mod">
          <ac:chgData name="Rachel Shaw" userId="90e556fe81b90a7f" providerId="LiveId" clId="{533A74A5-38F3-46F0-858E-1DDEFC79A810}" dt="2020-02-25T23:08:25.777" v="12334" actId="20577"/>
          <ac:spMkLst>
            <pc:docMk/>
            <pc:sldMk cId="2050113734" sldId="527"/>
            <ac:spMk id="3" creationId="{50AD45B0-044D-4A33-83B1-2E6942B967BE}"/>
          </ac:spMkLst>
        </pc:spChg>
        <pc:spChg chg="del">
          <ac:chgData name="Rachel Shaw" userId="90e556fe81b90a7f" providerId="LiveId" clId="{533A74A5-38F3-46F0-858E-1DDEFC79A810}" dt="2020-02-25T23:08:49.261" v="12338" actId="478"/>
          <ac:spMkLst>
            <pc:docMk/>
            <pc:sldMk cId="2050113734" sldId="527"/>
            <ac:spMk id="4" creationId="{A1DB1927-FE71-4ABA-B7BC-A70077BF4CB9}"/>
          </ac:spMkLst>
        </pc:spChg>
        <pc:spChg chg="del">
          <ac:chgData name="Rachel Shaw" userId="90e556fe81b90a7f" providerId="LiveId" clId="{533A74A5-38F3-46F0-858E-1DDEFC79A810}" dt="2020-02-25T23:08:49.261" v="12338" actId="478"/>
          <ac:spMkLst>
            <pc:docMk/>
            <pc:sldMk cId="2050113734" sldId="527"/>
            <ac:spMk id="12" creationId="{D0DDF97B-0022-4535-94E2-833C449198C3}"/>
          </ac:spMkLst>
        </pc:spChg>
        <pc:spChg chg="add">
          <ac:chgData name="Rachel Shaw" userId="90e556fe81b90a7f" providerId="LiveId" clId="{533A74A5-38F3-46F0-858E-1DDEFC79A810}" dt="2020-02-25T23:39:18.619" v="14772"/>
          <ac:spMkLst>
            <pc:docMk/>
            <pc:sldMk cId="2050113734" sldId="527"/>
            <ac:spMk id="15" creationId="{3D5D8B76-317F-47D5-8159-9E1F50BF3819}"/>
          </ac:spMkLst>
        </pc:spChg>
        <pc:spChg chg="add">
          <ac:chgData name="Rachel Shaw" userId="90e556fe81b90a7f" providerId="LiveId" clId="{533A74A5-38F3-46F0-858E-1DDEFC79A810}" dt="2020-02-25T23:39:18.619" v="14772"/>
          <ac:spMkLst>
            <pc:docMk/>
            <pc:sldMk cId="2050113734" sldId="527"/>
            <ac:spMk id="16" creationId="{50B998F8-83A8-467C-886B-B45D6491F0E3}"/>
          </ac:spMkLst>
        </pc:spChg>
        <pc:picChg chg="del mod">
          <ac:chgData name="Rachel Shaw" userId="90e556fe81b90a7f" providerId="LiveId" clId="{533A74A5-38F3-46F0-858E-1DDEFC79A810}" dt="2020-02-25T23:08:44.342" v="12337" actId="478"/>
          <ac:picMkLst>
            <pc:docMk/>
            <pc:sldMk cId="2050113734" sldId="527"/>
            <ac:picMk id="7" creationId="{3753C07B-82B0-416E-BD70-2E03E00FA7AB}"/>
          </ac:picMkLst>
        </pc:picChg>
        <pc:picChg chg="add">
          <ac:chgData name="Rachel Shaw" userId="90e556fe81b90a7f" providerId="LiveId" clId="{533A74A5-38F3-46F0-858E-1DDEFC79A810}" dt="2020-02-25T23:39:18.619" v="14772"/>
          <ac:picMkLst>
            <pc:docMk/>
            <pc:sldMk cId="2050113734" sldId="527"/>
            <ac:picMk id="11" creationId="{1BE419EE-87DA-47D4-9972-2A5EE31C20ED}"/>
          </ac:picMkLst>
        </pc:picChg>
        <pc:cxnChg chg="del">
          <ac:chgData name="Rachel Shaw" userId="90e556fe81b90a7f" providerId="LiveId" clId="{533A74A5-38F3-46F0-858E-1DDEFC79A810}" dt="2020-02-25T23:08:50.827" v="12339" actId="478"/>
          <ac:cxnSpMkLst>
            <pc:docMk/>
            <pc:sldMk cId="2050113734" sldId="527"/>
            <ac:cxnSpMk id="9" creationId="{74B108E2-119A-46B4-A377-CDF2B82197C3}"/>
          </ac:cxnSpMkLst>
        </pc:cxnChg>
        <pc:cxnChg chg="del">
          <ac:chgData name="Rachel Shaw" userId="90e556fe81b90a7f" providerId="LiveId" clId="{533A74A5-38F3-46F0-858E-1DDEFC79A810}" dt="2020-02-25T23:08:49.261" v="12338" actId="478"/>
          <ac:cxnSpMkLst>
            <pc:docMk/>
            <pc:sldMk cId="2050113734" sldId="527"/>
            <ac:cxnSpMk id="10" creationId="{BDCA9994-8EDF-416D-AB94-0A5B6D12439B}"/>
          </ac:cxnSpMkLst>
        </pc:cxnChg>
        <pc:cxnChg chg="add">
          <ac:chgData name="Rachel Shaw" userId="90e556fe81b90a7f" providerId="LiveId" clId="{533A74A5-38F3-46F0-858E-1DDEFC79A810}" dt="2020-02-25T23:39:18.619" v="14772"/>
          <ac:cxnSpMkLst>
            <pc:docMk/>
            <pc:sldMk cId="2050113734" sldId="527"/>
            <ac:cxnSpMk id="13" creationId="{2F4D0B9A-4220-488C-B33E-8EBACD69E5CB}"/>
          </ac:cxnSpMkLst>
        </pc:cxnChg>
        <pc:cxnChg chg="add">
          <ac:chgData name="Rachel Shaw" userId="90e556fe81b90a7f" providerId="LiveId" clId="{533A74A5-38F3-46F0-858E-1DDEFC79A810}" dt="2020-02-25T23:39:18.619" v="14772"/>
          <ac:cxnSpMkLst>
            <pc:docMk/>
            <pc:sldMk cId="2050113734" sldId="527"/>
            <ac:cxnSpMk id="14" creationId="{D2485460-C178-477B-A444-A52EBC368A0F}"/>
          </ac:cxnSpMkLst>
        </pc:cxnChg>
      </pc:sldChg>
      <pc:sldChg chg="modSp mod modAnim modNotesTx">
        <pc:chgData name="Rachel Shaw" userId="90e556fe81b90a7f" providerId="LiveId" clId="{533A74A5-38F3-46F0-858E-1DDEFC79A810}" dt="2020-02-25T23:33:38.208" v="14745" actId="1076"/>
        <pc:sldMkLst>
          <pc:docMk/>
          <pc:sldMk cId="2874447593" sldId="528"/>
        </pc:sldMkLst>
        <pc:picChg chg="mod">
          <ac:chgData name="Rachel Shaw" userId="90e556fe81b90a7f" providerId="LiveId" clId="{533A74A5-38F3-46F0-858E-1DDEFC79A810}" dt="2020-02-25T23:33:38.208" v="14745" actId="1076"/>
          <ac:picMkLst>
            <pc:docMk/>
            <pc:sldMk cId="2874447593" sldId="528"/>
            <ac:picMk id="15" creationId="{8AF87E81-64BD-4543-8F36-21EAC1A3FE24}"/>
          </ac:picMkLst>
        </pc:picChg>
      </pc:sldChg>
      <pc:sldChg chg="delSp modSp add mod ord delAnim">
        <pc:chgData name="Rachel Shaw" userId="90e556fe81b90a7f" providerId="LiveId" clId="{533A74A5-38F3-46F0-858E-1DDEFC79A810}" dt="2020-02-25T23:38:34.193" v="14771" actId="1076"/>
        <pc:sldMkLst>
          <pc:docMk/>
          <pc:sldMk cId="2519137496" sldId="530"/>
        </pc:sldMkLst>
        <pc:spChg chg="mod">
          <ac:chgData name="Rachel Shaw" userId="90e556fe81b90a7f" providerId="LiveId" clId="{533A74A5-38F3-46F0-858E-1DDEFC79A810}" dt="2020-02-25T23:38:34.193" v="14771" actId="1076"/>
          <ac:spMkLst>
            <pc:docMk/>
            <pc:sldMk cId="2519137496" sldId="530"/>
            <ac:spMk id="2" creationId="{D0C2C023-52F1-416E-B992-4A7681B3AC11}"/>
          </ac:spMkLst>
        </pc:spChg>
        <pc:spChg chg="del">
          <ac:chgData name="Rachel Shaw" userId="90e556fe81b90a7f" providerId="LiveId" clId="{533A74A5-38F3-46F0-858E-1DDEFC79A810}" dt="2020-02-25T23:38:08.732" v="14762" actId="478"/>
          <ac:spMkLst>
            <pc:docMk/>
            <pc:sldMk cId="2519137496" sldId="530"/>
            <ac:spMk id="28" creationId="{A10FEF55-4763-4DB3-AFC4-616BCF173A94}"/>
          </ac:spMkLst>
        </pc:spChg>
        <pc:spChg chg="del">
          <ac:chgData name="Rachel Shaw" userId="90e556fe81b90a7f" providerId="LiveId" clId="{533A74A5-38F3-46F0-858E-1DDEFC79A810}" dt="2020-02-25T23:38:14.567" v="14766" actId="478"/>
          <ac:spMkLst>
            <pc:docMk/>
            <pc:sldMk cId="2519137496" sldId="530"/>
            <ac:spMk id="29" creationId="{2872596C-C42A-47F0-B4DE-4A9873BA0973}"/>
          </ac:spMkLst>
        </pc:spChg>
        <pc:picChg chg="del">
          <ac:chgData name="Rachel Shaw" userId="90e556fe81b90a7f" providerId="LiveId" clId="{533A74A5-38F3-46F0-858E-1DDEFC79A810}" dt="2020-02-25T23:38:11.275" v="14764" actId="478"/>
          <ac:picMkLst>
            <pc:docMk/>
            <pc:sldMk cId="2519137496" sldId="530"/>
            <ac:picMk id="15" creationId="{D2ACD949-37FE-4AB9-A603-544627B832D9}"/>
          </ac:picMkLst>
        </pc:picChg>
        <pc:picChg chg="del">
          <ac:chgData name="Rachel Shaw" userId="90e556fe81b90a7f" providerId="LiveId" clId="{533A74A5-38F3-46F0-858E-1DDEFC79A810}" dt="2020-02-25T23:38:04.177" v="14760" actId="478"/>
          <ac:picMkLst>
            <pc:docMk/>
            <pc:sldMk cId="2519137496" sldId="530"/>
            <ac:picMk id="23" creationId="{4AC33E45-A931-4AC2-B4D3-3CA99FC6CF50}"/>
          </ac:picMkLst>
        </pc:picChg>
        <pc:cxnChg chg="del">
          <ac:chgData name="Rachel Shaw" userId="90e556fe81b90a7f" providerId="LiveId" clId="{533A74A5-38F3-46F0-858E-1DDEFC79A810}" dt="2020-02-25T23:38:01.372" v="14759" actId="478"/>
          <ac:cxnSpMkLst>
            <pc:docMk/>
            <pc:sldMk cId="2519137496" sldId="530"/>
            <ac:cxnSpMk id="24" creationId="{109E9451-85D0-4A38-893A-DC4F40832E82}"/>
          </ac:cxnSpMkLst>
        </pc:cxnChg>
        <pc:cxnChg chg="del">
          <ac:chgData name="Rachel Shaw" userId="90e556fe81b90a7f" providerId="LiveId" clId="{533A74A5-38F3-46F0-858E-1DDEFC79A810}" dt="2020-02-25T23:38:10.326" v="14763" actId="478"/>
          <ac:cxnSpMkLst>
            <pc:docMk/>
            <pc:sldMk cId="2519137496" sldId="530"/>
            <ac:cxnSpMk id="25" creationId="{F32B8176-B07D-4400-961E-14FD021CD719}"/>
          </ac:cxnSpMkLst>
        </pc:cxnChg>
        <pc:cxnChg chg="del">
          <ac:chgData name="Rachel Shaw" userId="90e556fe81b90a7f" providerId="LiveId" clId="{533A74A5-38F3-46F0-858E-1DDEFC79A810}" dt="2020-02-25T23:38:05.507" v="14761" actId="478"/>
          <ac:cxnSpMkLst>
            <pc:docMk/>
            <pc:sldMk cId="2519137496" sldId="530"/>
            <ac:cxnSpMk id="26" creationId="{78235AC5-339C-4931-9539-42D08C06F8DD}"/>
          </ac:cxnSpMkLst>
        </pc:cxnChg>
        <pc:cxnChg chg="del">
          <ac:chgData name="Rachel Shaw" userId="90e556fe81b90a7f" providerId="LiveId" clId="{533A74A5-38F3-46F0-858E-1DDEFC79A810}" dt="2020-02-25T23:38:12.490" v="14765" actId="478"/>
          <ac:cxnSpMkLst>
            <pc:docMk/>
            <pc:sldMk cId="2519137496" sldId="530"/>
            <ac:cxnSpMk id="27" creationId="{7BF219D6-3CA9-4BA2-A3AC-789C56574EC7}"/>
          </ac:cxnSpMkLst>
        </pc:cxnChg>
      </pc:sldChg>
    </pc:docChg>
  </pc:docChgLst>
  <pc:docChgLst>
    <pc:chgData name="Rachel Shaw" userId="90e556fe81b90a7f" providerId="LiveId" clId="{6F57D8C2-154F-4CC5-866D-5A533E44D59F}"/>
    <pc:docChg chg="undo custSel addSld delSld modSld sldOrd">
      <pc:chgData name="Rachel Shaw" userId="90e556fe81b90a7f" providerId="LiveId" clId="{6F57D8C2-154F-4CC5-866D-5A533E44D59F}" dt="2020-02-27T00:20:06.964" v="1951"/>
      <pc:docMkLst>
        <pc:docMk/>
      </pc:docMkLst>
      <pc:sldChg chg="modNotesTx">
        <pc:chgData name="Rachel Shaw" userId="90e556fe81b90a7f" providerId="LiveId" clId="{6F57D8C2-154F-4CC5-866D-5A533E44D59F}" dt="2020-02-26T03:01:51.256" v="139" actId="20577"/>
        <pc:sldMkLst>
          <pc:docMk/>
          <pc:sldMk cId="884832934" sldId="271"/>
        </pc:sldMkLst>
      </pc:sldChg>
      <pc:sldChg chg="addSp delSp modSp mod">
        <pc:chgData name="Rachel Shaw" userId="90e556fe81b90a7f" providerId="LiveId" clId="{6F57D8C2-154F-4CC5-866D-5A533E44D59F}" dt="2020-02-26T03:03:42.624" v="153" actId="478"/>
        <pc:sldMkLst>
          <pc:docMk/>
          <pc:sldMk cId="3649740078" sldId="285"/>
        </pc:sldMkLst>
        <pc:picChg chg="add del mod modCrop">
          <ac:chgData name="Rachel Shaw" userId="90e556fe81b90a7f" providerId="LiveId" clId="{6F57D8C2-154F-4CC5-866D-5A533E44D59F}" dt="2020-02-26T03:03:42.624" v="153" actId="478"/>
          <ac:picMkLst>
            <pc:docMk/>
            <pc:sldMk cId="3649740078" sldId="285"/>
            <ac:picMk id="5" creationId="{2103F32E-ABE0-4F80-8FD9-9F134341B4AE}"/>
          </ac:picMkLst>
        </pc:picChg>
      </pc:sldChg>
      <pc:sldChg chg="addSp delSp modSp mod">
        <pc:chgData name="Rachel Shaw" userId="90e556fe81b90a7f" providerId="LiveId" clId="{6F57D8C2-154F-4CC5-866D-5A533E44D59F}" dt="2020-02-26T21:05:57.449" v="528" actId="1036"/>
        <pc:sldMkLst>
          <pc:docMk/>
          <pc:sldMk cId="108936983" sldId="345"/>
        </pc:sldMkLst>
        <pc:spChg chg="mod">
          <ac:chgData name="Rachel Shaw" userId="90e556fe81b90a7f" providerId="LiveId" clId="{6F57D8C2-154F-4CC5-866D-5A533E44D59F}" dt="2020-02-26T21:05:37.408" v="457" actId="1036"/>
          <ac:spMkLst>
            <pc:docMk/>
            <pc:sldMk cId="108936983" sldId="345"/>
            <ac:spMk id="15" creationId="{C24000C1-8994-419A-AC37-68F27E88B4F4}"/>
          </ac:spMkLst>
        </pc:spChg>
        <pc:spChg chg="mod">
          <ac:chgData name="Rachel Shaw" userId="90e556fe81b90a7f" providerId="LiveId" clId="{6F57D8C2-154F-4CC5-866D-5A533E44D59F}" dt="2020-02-26T21:05:49.611" v="508" actId="1035"/>
          <ac:spMkLst>
            <pc:docMk/>
            <pc:sldMk cId="108936983" sldId="345"/>
            <ac:spMk id="18" creationId="{67748F12-A4D5-4B91-8A65-1B53FA3FFD06}"/>
          </ac:spMkLst>
        </pc:spChg>
        <pc:spChg chg="mod">
          <ac:chgData name="Rachel Shaw" userId="90e556fe81b90a7f" providerId="LiveId" clId="{6F57D8C2-154F-4CC5-866D-5A533E44D59F}" dt="2020-02-26T21:05:57.449" v="528" actId="1036"/>
          <ac:spMkLst>
            <pc:docMk/>
            <pc:sldMk cId="108936983" sldId="345"/>
            <ac:spMk id="19" creationId="{7A9F5F95-91AB-45A0-89B5-FD0287A3FD2F}"/>
          </ac:spMkLst>
        </pc:spChg>
        <pc:spChg chg="mod">
          <ac:chgData name="Rachel Shaw" userId="90e556fe81b90a7f" providerId="LiveId" clId="{6F57D8C2-154F-4CC5-866D-5A533E44D59F}" dt="2020-02-26T21:05:40.336" v="471" actId="1036"/>
          <ac:spMkLst>
            <pc:docMk/>
            <pc:sldMk cId="108936983" sldId="345"/>
            <ac:spMk id="22" creationId="{774D5F34-70AE-4CB1-9ABA-E268A28EAA92}"/>
          </ac:spMkLst>
        </pc:spChg>
        <pc:picChg chg="add mod ord">
          <ac:chgData name="Rachel Shaw" userId="90e556fe81b90a7f" providerId="LiveId" clId="{6F57D8C2-154F-4CC5-866D-5A533E44D59F}" dt="2020-02-26T21:05:32.175" v="437" actId="167"/>
          <ac:picMkLst>
            <pc:docMk/>
            <pc:sldMk cId="108936983" sldId="345"/>
            <ac:picMk id="3" creationId="{093FBE29-1112-43EC-922B-823A7494B968}"/>
          </ac:picMkLst>
        </pc:picChg>
        <pc:picChg chg="del mod">
          <ac:chgData name="Rachel Shaw" userId="90e556fe81b90a7f" providerId="LiveId" clId="{6F57D8C2-154F-4CC5-866D-5A533E44D59F}" dt="2020-02-26T21:05:33.425" v="438" actId="478"/>
          <ac:picMkLst>
            <pc:docMk/>
            <pc:sldMk cId="108936983" sldId="345"/>
            <ac:picMk id="16" creationId="{C4323C88-347D-46CE-BB66-8DF6D5CCEE66}"/>
          </ac:picMkLst>
        </pc:picChg>
      </pc:sldChg>
      <pc:sldChg chg="addSp delSp modSp mod">
        <pc:chgData name="Rachel Shaw" userId="90e556fe81b90a7f" providerId="LiveId" clId="{6F57D8C2-154F-4CC5-866D-5A533E44D59F}" dt="2020-02-26T21:04:02.675" v="428" actId="1036"/>
        <pc:sldMkLst>
          <pc:docMk/>
          <pc:sldMk cId="547079159" sldId="347"/>
        </pc:sldMkLst>
        <pc:spChg chg="mod">
          <ac:chgData name="Rachel Shaw" userId="90e556fe81b90a7f" providerId="LiveId" clId="{6F57D8C2-154F-4CC5-866D-5A533E44D59F}" dt="2020-02-26T21:04:02.675" v="428" actId="1036"/>
          <ac:spMkLst>
            <pc:docMk/>
            <pc:sldMk cId="547079159" sldId="347"/>
            <ac:spMk id="15" creationId="{96A6508D-3455-4712-A17A-073B06EAC7AF}"/>
          </ac:spMkLst>
        </pc:spChg>
        <pc:spChg chg="mod">
          <ac:chgData name="Rachel Shaw" userId="90e556fe81b90a7f" providerId="LiveId" clId="{6F57D8C2-154F-4CC5-866D-5A533E44D59F}" dt="2020-02-26T21:03:49.872" v="373" actId="1036"/>
          <ac:spMkLst>
            <pc:docMk/>
            <pc:sldMk cId="547079159" sldId="347"/>
            <ac:spMk id="20" creationId="{5B5C89F6-F150-44A4-A7FB-CFC44F4FD007}"/>
          </ac:spMkLst>
        </pc:spChg>
        <pc:spChg chg="mod">
          <ac:chgData name="Rachel Shaw" userId="90e556fe81b90a7f" providerId="LiveId" clId="{6F57D8C2-154F-4CC5-866D-5A533E44D59F}" dt="2020-02-26T21:03:59.626" v="420" actId="1036"/>
          <ac:spMkLst>
            <pc:docMk/>
            <pc:sldMk cId="547079159" sldId="347"/>
            <ac:spMk id="21" creationId="{D163FFE2-58C5-4B76-8E83-F71B395EC4F7}"/>
          </ac:spMkLst>
        </pc:spChg>
        <pc:picChg chg="add mod ord">
          <ac:chgData name="Rachel Shaw" userId="90e556fe81b90a7f" providerId="LiveId" clId="{6F57D8C2-154F-4CC5-866D-5A533E44D59F}" dt="2020-02-26T21:03:40.014" v="318" actId="167"/>
          <ac:picMkLst>
            <pc:docMk/>
            <pc:sldMk cId="547079159" sldId="347"/>
            <ac:picMk id="3" creationId="{171F3D7F-D9F6-485D-804E-8562FEC1E99F}"/>
          </ac:picMkLst>
        </pc:picChg>
        <pc:picChg chg="del mod">
          <ac:chgData name="Rachel Shaw" userId="90e556fe81b90a7f" providerId="LiveId" clId="{6F57D8C2-154F-4CC5-866D-5A533E44D59F}" dt="2020-02-26T21:03:41.257" v="319" actId="478"/>
          <ac:picMkLst>
            <pc:docMk/>
            <pc:sldMk cId="547079159" sldId="347"/>
            <ac:picMk id="12" creationId="{87F08B5F-A576-4BF4-BC77-7686B5D2F0BC}"/>
          </ac:picMkLst>
        </pc:picChg>
      </pc:sldChg>
      <pc:sldChg chg="addSp delSp modSp mod">
        <pc:chgData name="Rachel Shaw" userId="90e556fe81b90a7f" providerId="LiveId" clId="{6F57D8C2-154F-4CC5-866D-5A533E44D59F}" dt="2020-02-26T21:01:08.852" v="284" actId="478"/>
        <pc:sldMkLst>
          <pc:docMk/>
          <pc:sldMk cId="3399426291" sldId="349"/>
        </pc:sldMkLst>
        <pc:picChg chg="add mod ord">
          <ac:chgData name="Rachel Shaw" userId="90e556fe81b90a7f" providerId="LiveId" clId="{6F57D8C2-154F-4CC5-866D-5A533E44D59F}" dt="2020-02-26T21:01:07.471" v="283" actId="167"/>
          <ac:picMkLst>
            <pc:docMk/>
            <pc:sldMk cId="3399426291" sldId="349"/>
            <ac:picMk id="3" creationId="{07BD6623-3E0E-4C32-8C98-DB1DBAB3DE2E}"/>
          </ac:picMkLst>
        </pc:picChg>
        <pc:picChg chg="del mod">
          <ac:chgData name="Rachel Shaw" userId="90e556fe81b90a7f" providerId="LiveId" clId="{6F57D8C2-154F-4CC5-866D-5A533E44D59F}" dt="2020-02-26T21:01:08.852" v="284" actId="478"/>
          <ac:picMkLst>
            <pc:docMk/>
            <pc:sldMk cId="3399426291" sldId="349"/>
            <ac:picMk id="15" creationId="{7C7066A7-728F-453F-91E5-C25A2D59CDAB}"/>
          </ac:picMkLst>
        </pc:picChg>
      </pc:sldChg>
      <pc:sldChg chg="addSp modSp mod modAnim modNotesTx">
        <pc:chgData name="Rachel Shaw" userId="90e556fe81b90a7f" providerId="LiveId" clId="{6F57D8C2-154F-4CC5-866D-5A533E44D59F}" dt="2020-02-26T03:01:17.805" v="110" actId="207"/>
        <pc:sldMkLst>
          <pc:docMk/>
          <pc:sldMk cId="1961494017" sldId="362"/>
        </pc:sldMkLst>
        <pc:spChg chg="add mod">
          <ac:chgData name="Rachel Shaw" userId="90e556fe81b90a7f" providerId="LiveId" clId="{6F57D8C2-154F-4CC5-866D-5A533E44D59F}" dt="2020-02-26T03:01:17.805" v="110" actId="207"/>
          <ac:spMkLst>
            <pc:docMk/>
            <pc:sldMk cId="1961494017" sldId="362"/>
            <ac:spMk id="11" creationId="{1415A43C-547B-4562-99C3-309DD59DC6CE}"/>
          </ac:spMkLst>
        </pc:spChg>
      </pc:sldChg>
      <pc:sldChg chg="addSp delSp modSp mod modNotesTx">
        <pc:chgData name="Rachel Shaw" userId="90e556fe81b90a7f" providerId="LiveId" clId="{6F57D8C2-154F-4CC5-866D-5A533E44D59F}" dt="2020-02-26T21:06:13.108" v="529" actId="20577"/>
        <pc:sldMkLst>
          <pc:docMk/>
          <pc:sldMk cId="1448198095" sldId="366"/>
        </pc:sldMkLst>
        <pc:spChg chg="mod">
          <ac:chgData name="Rachel Shaw" userId="90e556fe81b90a7f" providerId="LiveId" clId="{6F57D8C2-154F-4CC5-866D-5A533E44D59F}" dt="2020-02-26T20:56:57.711" v="275" actId="1035"/>
          <ac:spMkLst>
            <pc:docMk/>
            <pc:sldMk cId="1448198095" sldId="366"/>
            <ac:spMk id="15" creationId="{B804D916-6356-47D8-876C-BB6A97A35A7B}"/>
          </ac:spMkLst>
        </pc:spChg>
        <pc:picChg chg="add mod ord">
          <ac:chgData name="Rachel Shaw" userId="90e556fe81b90a7f" providerId="LiveId" clId="{6F57D8C2-154F-4CC5-866D-5A533E44D59F}" dt="2020-02-26T20:56:29.501" v="224" actId="167"/>
          <ac:picMkLst>
            <pc:docMk/>
            <pc:sldMk cId="1448198095" sldId="366"/>
            <ac:picMk id="4" creationId="{718A883A-5E06-46BF-98AE-37C6A36A7CC5}"/>
          </ac:picMkLst>
        </pc:picChg>
        <pc:picChg chg="del mod">
          <ac:chgData name="Rachel Shaw" userId="90e556fe81b90a7f" providerId="LiveId" clId="{6F57D8C2-154F-4CC5-866D-5A533E44D59F}" dt="2020-02-26T20:56:33.781" v="225" actId="478"/>
          <ac:picMkLst>
            <pc:docMk/>
            <pc:sldMk cId="1448198095" sldId="366"/>
            <ac:picMk id="13" creationId="{78AE4633-8DFF-4920-9581-96EDD22017A3}"/>
          </ac:picMkLst>
        </pc:picChg>
      </pc:sldChg>
      <pc:sldChg chg="modSp mod modNotesTx">
        <pc:chgData name="Rachel Shaw" userId="90e556fe81b90a7f" providerId="LiveId" clId="{6F57D8C2-154F-4CC5-866D-5A533E44D59F}" dt="2020-02-26T21:07:04.516" v="531" actId="20577"/>
        <pc:sldMkLst>
          <pc:docMk/>
          <pc:sldMk cId="164101373" sldId="371"/>
        </pc:sldMkLst>
        <pc:spChg chg="mod">
          <ac:chgData name="Rachel Shaw" userId="90e556fe81b90a7f" providerId="LiveId" clId="{6F57D8C2-154F-4CC5-866D-5A533E44D59F}" dt="2020-02-26T20:03:49.771" v="211" actId="15"/>
          <ac:spMkLst>
            <pc:docMk/>
            <pc:sldMk cId="164101373" sldId="371"/>
            <ac:spMk id="8" creationId="{87F760EA-0DBF-4E21-B771-8F88F0E5BFC2}"/>
          </ac:spMkLst>
        </pc:spChg>
      </pc:sldChg>
      <pc:sldChg chg="modSp mod">
        <pc:chgData name="Rachel Shaw" userId="90e556fe81b90a7f" providerId="LiveId" clId="{6F57D8C2-154F-4CC5-866D-5A533E44D59F}" dt="2020-02-26T03:02:05.702" v="145" actId="20577"/>
        <pc:sldMkLst>
          <pc:docMk/>
          <pc:sldMk cId="2594727075" sldId="372"/>
        </pc:sldMkLst>
        <pc:spChg chg="mod">
          <ac:chgData name="Rachel Shaw" userId="90e556fe81b90a7f" providerId="LiveId" clId="{6F57D8C2-154F-4CC5-866D-5A533E44D59F}" dt="2020-02-26T03:02:05.702" v="145" actId="20577"/>
          <ac:spMkLst>
            <pc:docMk/>
            <pc:sldMk cId="2594727075" sldId="372"/>
            <ac:spMk id="14" creationId="{4F99E3AC-A671-4E7D-9A6F-C7EEFCB0B5A6}"/>
          </ac:spMkLst>
        </pc:spChg>
      </pc:sldChg>
      <pc:sldChg chg="delSp mod">
        <pc:chgData name="Rachel Shaw" userId="90e556fe81b90a7f" providerId="LiveId" clId="{6F57D8C2-154F-4CC5-866D-5A533E44D59F}" dt="2020-02-26T20:05:14.352" v="212" actId="478"/>
        <pc:sldMkLst>
          <pc:docMk/>
          <pc:sldMk cId="2300444827" sldId="501"/>
        </pc:sldMkLst>
        <pc:picChg chg="del">
          <ac:chgData name="Rachel Shaw" userId="90e556fe81b90a7f" providerId="LiveId" clId="{6F57D8C2-154F-4CC5-866D-5A533E44D59F}" dt="2020-02-26T20:05:14.352" v="212" actId="478"/>
          <ac:picMkLst>
            <pc:docMk/>
            <pc:sldMk cId="2300444827" sldId="501"/>
            <ac:picMk id="6" creationId="{10EBCDE6-3DB6-4576-8E1E-B143DE445C33}"/>
          </ac:picMkLst>
        </pc:picChg>
      </pc:sldChg>
      <pc:sldChg chg="addSp delSp modSp mod">
        <pc:chgData name="Rachel Shaw" userId="90e556fe81b90a7f" providerId="LiveId" clId="{6F57D8C2-154F-4CC5-866D-5A533E44D59F}" dt="2020-02-26T21:01:37.359" v="307" actId="1035"/>
        <pc:sldMkLst>
          <pc:docMk/>
          <pc:sldMk cId="1203563627" sldId="503"/>
        </pc:sldMkLst>
        <pc:spChg chg="mod">
          <ac:chgData name="Rachel Shaw" userId="90e556fe81b90a7f" providerId="LiveId" clId="{6F57D8C2-154F-4CC5-866D-5A533E44D59F}" dt="2020-02-26T21:01:37.359" v="307" actId="1035"/>
          <ac:spMkLst>
            <pc:docMk/>
            <pc:sldMk cId="1203563627" sldId="503"/>
            <ac:spMk id="13" creationId="{B03D70EA-42B7-4BC9-BD93-54927B2B6322}"/>
          </ac:spMkLst>
        </pc:spChg>
        <pc:picChg chg="del">
          <ac:chgData name="Rachel Shaw" userId="90e556fe81b90a7f" providerId="LiveId" clId="{6F57D8C2-154F-4CC5-866D-5A533E44D59F}" dt="2020-02-26T21:01:27.400" v="287" actId="478"/>
          <ac:picMkLst>
            <pc:docMk/>
            <pc:sldMk cId="1203563627" sldId="503"/>
            <ac:picMk id="15" creationId="{7C7066A7-728F-453F-91E5-C25A2D59CDAB}"/>
          </ac:picMkLst>
        </pc:picChg>
        <pc:picChg chg="add ord">
          <ac:chgData name="Rachel Shaw" userId="90e556fe81b90a7f" providerId="LiveId" clId="{6F57D8C2-154F-4CC5-866D-5A533E44D59F}" dt="2020-02-26T21:01:25.778" v="286" actId="167"/>
          <ac:picMkLst>
            <pc:docMk/>
            <pc:sldMk cId="1203563627" sldId="503"/>
            <ac:picMk id="20" creationId="{350A7BA5-FEE4-47D0-AF24-24775D373383}"/>
          </ac:picMkLst>
        </pc:picChg>
      </pc:sldChg>
      <pc:sldChg chg="delSp mod">
        <pc:chgData name="Rachel Shaw" userId="90e556fe81b90a7f" providerId="LiveId" clId="{6F57D8C2-154F-4CC5-866D-5A533E44D59F}" dt="2020-02-26T20:05:17.951" v="213" actId="478"/>
        <pc:sldMkLst>
          <pc:docMk/>
          <pc:sldMk cId="1980821877" sldId="504"/>
        </pc:sldMkLst>
        <pc:picChg chg="del">
          <ac:chgData name="Rachel Shaw" userId="90e556fe81b90a7f" providerId="LiveId" clId="{6F57D8C2-154F-4CC5-866D-5A533E44D59F}" dt="2020-02-26T20:05:17.951" v="213" actId="478"/>
          <ac:picMkLst>
            <pc:docMk/>
            <pc:sldMk cId="1980821877" sldId="504"/>
            <ac:picMk id="6" creationId="{9A317F0B-8665-4186-96D2-5C0E3C5942EF}"/>
          </ac:picMkLst>
        </pc:picChg>
      </pc:sldChg>
      <pc:sldChg chg="delSp mod">
        <pc:chgData name="Rachel Shaw" userId="90e556fe81b90a7f" providerId="LiveId" clId="{6F57D8C2-154F-4CC5-866D-5A533E44D59F}" dt="2020-02-26T20:05:27.075" v="216" actId="478"/>
        <pc:sldMkLst>
          <pc:docMk/>
          <pc:sldMk cId="1194941885" sldId="505"/>
        </pc:sldMkLst>
        <pc:picChg chg="del">
          <ac:chgData name="Rachel Shaw" userId="90e556fe81b90a7f" providerId="LiveId" clId="{6F57D8C2-154F-4CC5-866D-5A533E44D59F}" dt="2020-02-26T20:05:27.075" v="216" actId="478"/>
          <ac:picMkLst>
            <pc:docMk/>
            <pc:sldMk cId="1194941885" sldId="505"/>
            <ac:picMk id="6" creationId="{55268C8A-9621-45F8-9445-31E16B4D3A4B}"/>
          </ac:picMkLst>
        </pc:picChg>
      </pc:sldChg>
      <pc:sldChg chg="delSp mod">
        <pc:chgData name="Rachel Shaw" userId="90e556fe81b90a7f" providerId="LiveId" clId="{6F57D8C2-154F-4CC5-866D-5A533E44D59F}" dt="2020-02-26T20:05:20.383" v="214" actId="478"/>
        <pc:sldMkLst>
          <pc:docMk/>
          <pc:sldMk cId="2190609396" sldId="506"/>
        </pc:sldMkLst>
        <pc:picChg chg="del">
          <ac:chgData name="Rachel Shaw" userId="90e556fe81b90a7f" providerId="LiveId" clId="{6F57D8C2-154F-4CC5-866D-5A533E44D59F}" dt="2020-02-26T20:05:20.383" v="214" actId="478"/>
          <ac:picMkLst>
            <pc:docMk/>
            <pc:sldMk cId="2190609396" sldId="506"/>
            <ac:picMk id="8" creationId="{FE72F0AF-77BB-4870-99B9-2AFC09084B09}"/>
          </ac:picMkLst>
        </pc:picChg>
      </pc:sldChg>
      <pc:sldChg chg="delSp mod">
        <pc:chgData name="Rachel Shaw" userId="90e556fe81b90a7f" providerId="LiveId" clId="{6F57D8C2-154F-4CC5-866D-5A533E44D59F}" dt="2020-02-26T20:05:22.968" v="215" actId="478"/>
        <pc:sldMkLst>
          <pc:docMk/>
          <pc:sldMk cId="3792861313" sldId="507"/>
        </pc:sldMkLst>
        <pc:picChg chg="del">
          <ac:chgData name="Rachel Shaw" userId="90e556fe81b90a7f" providerId="LiveId" clId="{6F57D8C2-154F-4CC5-866D-5A533E44D59F}" dt="2020-02-26T20:05:22.968" v="215" actId="478"/>
          <ac:picMkLst>
            <pc:docMk/>
            <pc:sldMk cId="3792861313" sldId="507"/>
            <ac:picMk id="6" creationId="{22421EB2-4D4E-46B2-9ADA-1135042D8C54}"/>
          </ac:picMkLst>
        </pc:picChg>
      </pc:sldChg>
      <pc:sldChg chg="modSp mod">
        <pc:chgData name="Rachel Shaw" userId="90e556fe81b90a7f" providerId="LiveId" clId="{6F57D8C2-154F-4CC5-866D-5A533E44D59F}" dt="2020-02-26T21:08:21.388" v="564" actId="20577"/>
        <pc:sldMkLst>
          <pc:docMk/>
          <pc:sldMk cId="123087353" sldId="509"/>
        </pc:sldMkLst>
        <pc:spChg chg="mod">
          <ac:chgData name="Rachel Shaw" userId="90e556fe81b90a7f" providerId="LiveId" clId="{6F57D8C2-154F-4CC5-866D-5A533E44D59F}" dt="2020-02-26T21:08:21.388" v="564" actId="20577"/>
          <ac:spMkLst>
            <pc:docMk/>
            <pc:sldMk cId="123087353" sldId="509"/>
            <ac:spMk id="8" creationId="{87F760EA-0DBF-4E21-B771-8F88F0E5BFC2}"/>
          </ac:spMkLst>
        </pc:spChg>
      </pc:sldChg>
      <pc:sldChg chg="modSp mod">
        <pc:chgData name="Rachel Shaw" userId="90e556fe81b90a7f" providerId="LiveId" clId="{6F57D8C2-154F-4CC5-866D-5A533E44D59F}" dt="2020-02-26T22:06:53.093" v="678" actId="1035"/>
        <pc:sldMkLst>
          <pc:docMk/>
          <pc:sldMk cId="1199071943" sldId="522"/>
        </pc:sldMkLst>
        <pc:spChg chg="mod">
          <ac:chgData name="Rachel Shaw" userId="90e556fe81b90a7f" providerId="LiveId" clId="{6F57D8C2-154F-4CC5-866D-5A533E44D59F}" dt="2020-02-26T22:06:53.093" v="678" actId="1035"/>
          <ac:spMkLst>
            <pc:docMk/>
            <pc:sldMk cId="1199071943" sldId="522"/>
            <ac:spMk id="19" creationId="{CB473BAC-0DAB-40E7-A444-CECD09CFB2D5}"/>
          </ac:spMkLst>
        </pc:spChg>
        <pc:spChg chg="mod">
          <ac:chgData name="Rachel Shaw" userId="90e556fe81b90a7f" providerId="LiveId" clId="{6F57D8C2-154F-4CC5-866D-5A533E44D59F}" dt="2020-02-26T22:06:02.363" v="629" actId="1076"/>
          <ac:spMkLst>
            <pc:docMk/>
            <pc:sldMk cId="1199071943" sldId="522"/>
            <ac:spMk id="29" creationId="{2872596C-C42A-47F0-B4DE-4A9873BA0973}"/>
          </ac:spMkLst>
        </pc:spChg>
        <pc:picChg chg="mod">
          <ac:chgData name="Rachel Shaw" userId="90e556fe81b90a7f" providerId="LiveId" clId="{6F57D8C2-154F-4CC5-866D-5A533E44D59F}" dt="2020-02-26T22:06:11.494" v="638" actId="1036"/>
          <ac:picMkLst>
            <pc:docMk/>
            <pc:sldMk cId="1199071943" sldId="522"/>
            <ac:picMk id="15" creationId="{D2ACD949-37FE-4AB9-A603-544627B832D9}"/>
          </ac:picMkLst>
        </pc:picChg>
        <pc:cxnChg chg="mod">
          <ac:chgData name="Rachel Shaw" userId="90e556fe81b90a7f" providerId="LiveId" clId="{6F57D8C2-154F-4CC5-866D-5A533E44D59F}" dt="2020-02-26T22:06:23.944" v="641" actId="1038"/>
          <ac:cxnSpMkLst>
            <pc:docMk/>
            <pc:sldMk cId="1199071943" sldId="522"/>
            <ac:cxnSpMk id="25" creationId="{F32B8176-B07D-4400-961E-14FD021CD719}"/>
          </ac:cxnSpMkLst>
        </pc:cxnChg>
        <pc:cxnChg chg="mod">
          <ac:chgData name="Rachel Shaw" userId="90e556fe81b90a7f" providerId="LiveId" clId="{6F57D8C2-154F-4CC5-866D-5A533E44D59F}" dt="2020-02-26T22:06:45.422" v="673" actId="14100"/>
          <ac:cxnSpMkLst>
            <pc:docMk/>
            <pc:sldMk cId="1199071943" sldId="522"/>
            <ac:cxnSpMk id="27" creationId="{7BF219D6-3CA9-4BA2-A3AC-789C56574EC7}"/>
          </ac:cxnSpMkLst>
        </pc:cxnChg>
      </pc:sldChg>
      <pc:sldChg chg="addSp delSp">
        <pc:chgData name="Rachel Shaw" userId="90e556fe81b90a7f" providerId="LiveId" clId="{6F57D8C2-154F-4CC5-866D-5A533E44D59F}" dt="2020-02-26T22:07:12.519" v="680"/>
        <pc:sldMkLst>
          <pc:docMk/>
          <pc:sldMk cId="2519137496" sldId="530"/>
        </pc:sldMkLst>
        <pc:picChg chg="add del">
          <ac:chgData name="Rachel Shaw" userId="90e556fe81b90a7f" providerId="LiveId" clId="{6F57D8C2-154F-4CC5-866D-5A533E44D59F}" dt="2020-02-26T22:07:12.519" v="680"/>
          <ac:picMkLst>
            <pc:docMk/>
            <pc:sldMk cId="2519137496" sldId="530"/>
            <ac:picMk id="7" creationId="{A1BF4BD1-669A-4A1D-BBA8-AF51DB0731F3}"/>
          </ac:picMkLst>
        </pc:picChg>
      </pc:sldChg>
      <pc:sldChg chg="addSp delSp modSp add del mod delAnim modAnim modNotesTx">
        <pc:chgData name="Rachel Shaw" userId="90e556fe81b90a7f" providerId="LiveId" clId="{6F57D8C2-154F-4CC5-866D-5A533E44D59F}" dt="2020-02-26T23:28:21.990" v="1617" actId="20577"/>
        <pc:sldMkLst>
          <pc:docMk/>
          <pc:sldMk cId="3495559835" sldId="531"/>
        </pc:sldMkLst>
        <pc:spChg chg="del mod">
          <ac:chgData name="Rachel Shaw" userId="90e556fe81b90a7f" providerId="LiveId" clId="{6F57D8C2-154F-4CC5-866D-5A533E44D59F}" dt="2020-02-26T23:10:29.024" v="812" actId="478"/>
          <ac:spMkLst>
            <pc:docMk/>
            <pc:sldMk cId="3495559835" sldId="531"/>
            <ac:spMk id="2" creationId="{00000000-0000-0000-0000-000000000000}"/>
          </ac:spMkLst>
        </pc:spChg>
        <pc:spChg chg="mod ord">
          <ac:chgData name="Rachel Shaw" userId="90e556fe81b90a7f" providerId="LiveId" clId="{6F57D8C2-154F-4CC5-866D-5A533E44D59F}" dt="2020-02-26T23:28:21.990" v="1617" actId="20577"/>
          <ac:spMkLst>
            <pc:docMk/>
            <pc:sldMk cId="3495559835" sldId="531"/>
            <ac:spMk id="3" creationId="{00000000-0000-0000-0000-000000000000}"/>
          </ac:spMkLst>
        </pc:spChg>
        <pc:spChg chg="add del mod">
          <ac:chgData name="Rachel Shaw" userId="90e556fe81b90a7f" providerId="LiveId" clId="{6F57D8C2-154F-4CC5-866D-5A533E44D59F}" dt="2020-02-26T23:10:32.045" v="813" actId="478"/>
          <ac:spMkLst>
            <pc:docMk/>
            <pc:sldMk cId="3495559835" sldId="531"/>
            <ac:spMk id="5" creationId="{68879B8E-6F03-461A-AA20-ABAD724A510E}"/>
          </ac:spMkLst>
        </pc:spChg>
        <pc:spChg chg="add mod">
          <ac:chgData name="Rachel Shaw" userId="90e556fe81b90a7f" providerId="LiveId" clId="{6F57D8C2-154F-4CC5-866D-5A533E44D59F}" dt="2020-02-26T23:10:41.642" v="841" actId="20577"/>
          <ac:spMkLst>
            <pc:docMk/>
            <pc:sldMk cId="3495559835" sldId="531"/>
            <ac:spMk id="9" creationId="{3BF7EEB6-D180-44EC-B8C1-A9E9BE6B5F77}"/>
          </ac:spMkLst>
        </pc:spChg>
        <pc:spChg chg="add">
          <ac:chgData name="Rachel Shaw" userId="90e556fe81b90a7f" providerId="LiveId" clId="{6F57D8C2-154F-4CC5-866D-5A533E44D59F}" dt="2020-02-26T23:10:32.743" v="814"/>
          <ac:spMkLst>
            <pc:docMk/>
            <pc:sldMk cId="3495559835" sldId="531"/>
            <ac:spMk id="11" creationId="{334B6D0B-1580-48B2-B3D2-4FBC56CFE555}"/>
          </ac:spMkLst>
        </pc:spChg>
        <pc:graphicFrameChg chg="add del mod">
          <ac:chgData name="Rachel Shaw" userId="90e556fe81b90a7f" providerId="LiveId" clId="{6F57D8C2-154F-4CC5-866D-5A533E44D59F}" dt="2020-02-26T22:10:41.176" v="728" actId="478"/>
          <ac:graphicFrameMkLst>
            <pc:docMk/>
            <pc:sldMk cId="3495559835" sldId="531"/>
            <ac:graphicFrameMk id="4" creationId="{5CFF5E98-9555-4961-918F-249C58997CF1}"/>
          </ac:graphicFrameMkLst>
        </pc:graphicFrameChg>
        <pc:picChg chg="add del mod">
          <ac:chgData name="Rachel Shaw" userId="90e556fe81b90a7f" providerId="LiveId" clId="{6F57D8C2-154F-4CC5-866D-5A533E44D59F}" dt="2020-02-26T23:18:06.509" v="1055" actId="478"/>
          <ac:picMkLst>
            <pc:docMk/>
            <pc:sldMk cId="3495559835" sldId="531"/>
            <ac:picMk id="6" creationId="{05A08266-1589-48E3-83CF-95770DAE72D2}"/>
          </ac:picMkLst>
        </pc:picChg>
        <pc:picChg chg="add del mod">
          <ac:chgData name="Rachel Shaw" userId="90e556fe81b90a7f" providerId="LiveId" clId="{6F57D8C2-154F-4CC5-866D-5A533E44D59F}" dt="2020-02-26T22:58:55.435" v="790" actId="478"/>
          <ac:picMkLst>
            <pc:docMk/>
            <pc:sldMk cId="3495559835" sldId="531"/>
            <ac:picMk id="8" creationId="{409B7780-F2F2-406B-9649-8E17CC54F7C9}"/>
          </ac:picMkLst>
        </pc:picChg>
        <pc:picChg chg="add del mod">
          <ac:chgData name="Rachel Shaw" userId="90e556fe81b90a7f" providerId="LiveId" clId="{6F57D8C2-154F-4CC5-866D-5A533E44D59F}" dt="2020-02-26T23:18:05.099" v="1054" actId="478"/>
          <ac:picMkLst>
            <pc:docMk/>
            <pc:sldMk cId="3495559835" sldId="531"/>
            <ac:picMk id="10" creationId="{9432FBB4-E699-4AF6-A8BD-887064AA56D5}"/>
          </ac:picMkLst>
        </pc:picChg>
        <pc:picChg chg="add del mod">
          <ac:chgData name="Rachel Shaw" userId="90e556fe81b90a7f" providerId="LiveId" clId="{6F57D8C2-154F-4CC5-866D-5A533E44D59F}" dt="2020-02-26T23:18:03.883" v="1053" actId="478"/>
          <ac:picMkLst>
            <pc:docMk/>
            <pc:sldMk cId="3495559835" sldId="531"/>
            <ac:picMk id="12" creationId="{557B87E1-492A-4F01-8839-873FF10EBC56}"/>
          </ac:picMkLst>
        </pc:picChg>
        <pc:picChg chg="add del mod">
          <ac:chgData name="Rachel Shaw" userId="90e556fe81b90a7f" providerId="LiveId" clId="{6F57D8C2-154F-4CC5-866D-5A533E44D59F}" dt="2020-02-26T23:12:24.565" v="865" actId="478"/>
          <ac:picMkLst>
            <pc:docMk/>
            <pc:sldMk cId="3495559835" sldId="531"/>
            <ac:picMk id="13" creationId="{0DB5D066-343F-4824-817B-B0799EC97242}"/>
          </ac:picMkLst>
        </pc:picChg>
      </pc:sldChg>
      <pc:sldChg chg="addSp delSp modSp del mod">
        <pc:chgData name="Rachel Shaw" userId="90e556fe81b90a7f" providerId="LiveId" clId="{6F57D8C2-154F-4CC5-866D-5A533E44D59F}" dt="2020-02-26T22:07:35.139" v="685" actId="2696"/>
        <pc:sldMkLst>
          <pc:docMk/>
          <pc:sldMk cId="669321589" sldId="532"/>
        </pc:sldMkLst>
        <pc:graphicFrameChg chg="add">
          <ac:chgData name="Rachel Shaw" userId="90e556fe81b90a7f" providerId="LiveId" clId="{6F57D8C2-154F-4CC5-866D-5A533E44D59F}" dt="2020-02-26T21:43:07.386" v="566"/>
          <ac:graphicFrameMkLst>
            <pc:docMk/>
            <pc:sldMk cId="669321589" sldId="532"/>
            <ac:graphicFrameMk id="4" creationId="{5802DDEC-8AEF-4844-8FE2-A22582B6ABFA}"/>
          </ac:graphicFrameMkLst>
        </pc:graphicFrameChg>
        <pc:graphicFrameChg chg="add">
          <ac:chgData name="Rachel Shaw" userId="90e556fe81b90a7f" providerId="LiveId" clId="{6F57D8C2-154F-4CC5-866D-5A533E44D59F}" dt="2020-02-26T21:43:12.973" v="568"/>
          <ac:graphicFrameMkLst>
            <pc:docMk/>
            <pc:sldMk cId="669321589" sldId="532"/>
            <ac:graphicFrameMk id="5" creationId="{5802DDEC-8AEF-4844-8FE2-A22582B6ABFA}"/>
          </ac:graphicFrameMkLst>
        </pc:graphicFrameChg>
        <pc:graphicFrameChg chg="add del">
          <ac:chgData name="Rachel Shaw" userId="90e556fe81b90a7f" providerId="LiveId" clId="{6F57D8C2-154F-4CC5-866D-5A533E44D59F}" dt="2020-02-26T21:43:23.810" v="571" actId="478"/>
          <ac:graphicFrameMkLst>
            <pc:docMk/>
            <pc:sldMk cId="669321589" sldId="532"/>
            <ac:graphicFrameMk id="6" creationId="{5802DDEC-8AEF-4844-8FE2-A22582B6ABFA}"/>
          </ac:graphicFrameMkLst>
        </pc:graphicFrameChg>
        <pc:graphicFrameChg chg="add del mod">
          <ac:chgData name="Rachel Shaw" userId="90e556fe81b90a7f" providerId="LiveId" clId="{6F57D8C2-154F-4CC5-866D-5A533E44D59F}" dt="2020-02-26T21:56:00.182" v="620" actId="478"/>
          <ac:graphicFrameMkLst>
            <pc:docMk/>
            <pc:sldMk cId="669321589" sldId="532"/>
            <ac:graphicFrameMk id="7" creationId="{5802DDEC-8AEF-4844-8FE2-A22582B6ABFA}"/>
          </ac:graphicFrameMkLst>
        </pc:graphicFrameChg>
        <pc:graphicFrameChg chg="add del mod">
          <ac:chgData name="Rachel Shaw" userId="90e556fe81b90a7f" providerId="LiveId" clId="{6F57D8C2-154F-4CC5-866D-5A533E44D59F}" dt="2020-02-26T22:04:48.562" v="623" actId="478"/>
          <ac:graphicFrameMkLst>
            <pc:docMk/>
            <pc:sldMk cId="669321589" sldId="532"/>
            <ac:graphicFrameMk id="8" creationId="{805328B9-40D3-4F74-B961-6EE9EACAC832}"/>
          </ac:graphicFrameMkLst>
        </pc:graphicFrameChg>
        <pc:picChg chg="add mod">
          <ac:chgData name="Rachel Shaw" userId="90e556fe81b90a7f" providerId="LiveId" clId="{6F57D8C2-154F-4CC5-866D-5A533E44D59F}" dt="2020-02-26T22:05:48.688" v="628" actId="1076"/>
          <ac:picMkLst>
            <pc:docMk/>
            <pc:sldMk cId="669321589" sldId="532"/>
            <ac:picMk id="10" creationId="{BE92CE07-2DC6-4C3F-BC3C-B616063CD397}"/>
          </ac:picMkLst>
        </pc:picChg>
      </pc:sldChg>
      <pc:sldChg chg="addSp delSp modSp add mod delAnim modAnim">
        <pc:chgData name="Rachel Shaw" userId="90e556fe81b90a7f" providerId="LiveId" clId="{6F57D8C2-154F-4CC5-866D-5A533E44D59F}" dt="2020-02-27T00:20:06.964" v="1951"/>
        <pc:sldMkLst>
          <pc:docMk/>
          <pc:sldMk cId="1391724199" sldId="533"/>
        </pc:sldMkLst>
        <pc:spChg chg="del">
          <ac:chgData name="Rachel Shaw" userId="90e556fe81b90a7f" providerId="LiveId" clId="{6F57D8C2-154F-4CC5-866D-5A533E44D59F}" dt="2020-02-26T22:07:24.160" v="682" actId="478"/>
          <ac:spMkLst>
            <pc:docMk/>
            <pc:sldMk cId="1391724199" sldId="533"/>
            <ac:spMk id="2" creationId="{D0C2C023-52F1-416E-B992-4A7681B3AC11}"/>
          </ac:spMkLst>
        </pc:spChg>
        <pc:spChg chg="del">
          <ac:chgData name="Rachel Shaw" userId="90e556fe81b90a7f" providerId="LiveId" clId="{6F57D8C2-154F-4CC5-866D-5A533E44D59F}" dt="2020-02-26T22:07:27.786" v="683" actId="478"/>
          <ac:spMkLst>
            <pc:docMk/>
            <pc:sldMk cId="1391724199" sldId="533"/>
            <ac:spMk id="14" creationId="{194021FF-646A-48F7-84C3-1DD77318EC3F}"/>
          </ac:spMkLst>
        </pc:spChg>
        <pc:spChg chg="add mod">
          <ac:chgData name="Rachel Shaw" userId="90e556fe81b90a7f" providerId="LiveId" clId="{6F57D8C2-154F-4CC5-866D-5A533E44D59F}" dt="2020-02-27T00:07:32.826" v="1889" actId="14100"/>
          <ac:spMkLst>
            <pc:docMk/>
            <pc:sldMk cId="1391724199" sldId="533"/>
            <ac:spMk id="14" creationId="{C465D380-4BAF-4205-AFFF-7EBDF282E51A}"/>
          </ac:spMkLst>
        </pc:spChg>
        <pc:picChg chg="add mod">
          <ac:chgData name="Rachel Shaw" userId="90e556fe81b90a7f" providerId="LiveId" clId="{6F57D8C2-154F-4CC5-866D-5A533E44D59F}" dt="2020-02-27T00:08:11.039" v="1897" actId="1076"/>
          <ac:picMkLst>
            <pc:docMk/>
            <pc:sldMk cId="1391724199" sldId="533"/>
            <ac:picMk id="3" creationId="{9D669AFA-98A9-4042-89E5-95EC959B2C82}"/>
          </ac:picMkLst>
        </pc:picChg>
        <pc:picChg chg="add del mod">
          <ac:chgData name="Rachel Shaw" userId="90e556fe81b90a7f" providerId="LiveId" clId="{6F57D8C2-154F-4CC5-866D-5A533E44D59F}" dt="2020-02-27T00:00:50.052" v="1635" actId="478"/>
          <ac:picMkLst>
            <pc:docMk/>
            <pc:sldMk cId="1391724199" sldId="533"/>
            <ac:picMk id="5" creationId="{E7AB1201-FA03-46E0-83EB-13006C3B8DE2}"/>
          </ac:picMkLst>
        </pc:picChg>
        <pc:picChg chg="add mod">
          <ac:chgData name="Rachel Shaw" userId="90e556fe81b90a7f" providerId="LiveId" clId="{6F57D8C2-154F-4CC5-866D-5A533E44D59F}" dt="2020-02-27T00:05:20.724" v="1660" actId="1076"/>
          <ac:picMkLst>
            <pc:docMk/>
            <pc:sldMk cId="1391724199" sldId="533"/>
            <ac:picMk id="7" creationId="{AF6086F8-D746-440F-A673-2999CC92EEF8}"/>
          </ac:picMkLst>
        </pc:picChg>
        <pc:picChg chg="add del mod">
          <ac:chgData name="Rachel Shaw" userId="90e556fe81b90a7f" providerId="LiveId" clId="{6F57D8C2-154F-4CC5-866D-5A533E44D59F}" dt="2020-02-27T00:02:22.284" v="1642" actId="478"/>
          <ac:picMkLst>
            <pc:docMk/>
            <pc:sldMk cId="1391724199" sldId="533"/>
            <ac:picMk id="9" creationId="{84D98EF1-0884-4213-A9F4-407B731E83D2}"/>
          </ac:picMkLst>
        </pc:picChg>
        <pc:picChg chg="add mod">
          <ac:chgData name="Rachel Shaw" userId="90e556fe81b90a7f" providerId="LiveId" clId="{6F57D8C2-154F-4CC5-866D-5A533E44D59F}" dt="2020-02-27T00:08:07.562" v="1896" actId="1076"/>
          <ac:picMkLst>
            <pc:docMk/>
            <pc:sldMk cId="1391724199" sldId="533"/>
            <ac:picMk id="12" creationId="{D6CABADA-0941-4022-89FC-B878B2AFEC0E}"/>
          </ac:picMkLst>
        </pc:picChg>
        <pc:picChg chg="add del mod">
          <ac:chgData name="Rachel Shaw" userId="90e556fe81b90a7f" providerId="LiveId" clId="{6F57D8C2-154F-4CC5-866D-5A533E44D59F}" dt="2020-02-27T00:16:55.173" v="1943" actId="478"/>
          <ac:picMkLst>
            <pc:docMk/>
            <pc:sldMk cId="1391724199" sldId="533"/>
            <ac:picMk id="15" creationId="{6BF045DD-9E69-4039-A511-BA7F2882D57B}"/>
          </ac:picMkLst>
        </pc:picChg>
        <pc:picChg chg="add mod">
          <ac:chgData name="Rachel Shaw" userId="90e556fe81b90a7f" providerId="LiveId" clId="{6F57D8C2-154F-4CC5-866D-5A533E44D59F}" dt="2020-02-27T00:19:38.847" v="1945" actId="1076"/>
          <ac:picMkLst>
            <pc:docMk/>
            <pc:sldMk cId="1391724199" sldId="533"/>
            <ac:picMk id="17" creationId="{4D9730B1-D5C7-46D7-83E6-24BC3BBE9F93}"/>
          </ac:picMkLst>
        </pc:picChg>
      </pc:sldChg>
      <pc:sldChg chg="delSp modSp add del mod ord">
        <pc:chgData name="Rachel Shaw" userId="90e556fe81b90a7f" providerId="LiveId" clId="{6F57D8C2-154F-4CC5-866D-5A533E44D59F}" dt="2020-02-26T23:08:11.925" v="810" actId="47"/>
        <pc:sldMkLst>
          <pc:docMk/>
          <pc:sldMk cId="2365637940" sldId="534"/>
        </pc:sldMkLst>
        <pc:spChg chg="mod">
          <ac:chgData name="Rachel Shaw" userId="90e556fe81b90a7f" providerId="LiveId" clId="{6F57D8C2-154F-4CC5-866D-5A533E44D59F}" dt="2020-02-26T23:08:02.170" v="809" actId="1076"/>
          <ac:spMkLst>
            <pc:docMk/>
            <pc:sldMk cId="2365637940" sldId="534"/>
            <ac:spMk id="4" creationId="{AB548CEF-4B4F-46B2-B63A-6F083B66AA9D}"/>
          </ac:spMkLst>
        </pc:spChg>
        <pc:picChg chg="del">
          <ac:chgData name="Rachel Shaw" userId="90e556fe81b90a7f" providerId="LiveId" clId="{6F57D8C2-154F-4CC5-866D-5A533E44D59F}" dt="2020-02-26T23:07:57.562" v="808" actId="478"/>
          <ac:picMkLst>
            <pc:docMk/>
            <pc:sldMk cId="2365637940" sldId="534"/>
            <ac:picMk id="7" creationId="{D16DD594-DEEB-47B9-A2BB-6E338C225969}"/>
          </ac:picMkLst>
        </pc:picChg>
      </pc:sldChg>
      <pc:sldChg chg="modSp add mod ord modAnim">
        <pc:chgData name="Rachel Shaw" userId="90e556fe81b90a7f" providerId="LiveId" clId="{6F57D8C2-154F-4CC5-866D-5A533E44D59F}" dt="2020-02-27T00:14:27.314" v="1941"/>
        <pc:sldMkLst>
          <pc:docMk/>
          <pc:sldMk cId="4252191908" sldId="534"/>
        </pc:sldMkLst>
        <pc:spChg chg="mod">
          <ac:chgData name="Rachel Shaw" userId="90e556fe81b90a7f" providerId="LiveId" clId="{6F57D8C2-154F-4CC5-866D-5A533E44D59F}" dt="2020-02-27T00:11:41.729" v="1914" actId="255"/>
          <ac:spMkLst>
            <pc:docMk/>
            <pc:sldMk cId="4252191908" sldId="534"/>
            <ac:spMk id="3" creationId="{00000000-0000-0000-0000-000000000000}"/>
          </ac:spMkLst>
        </pc:spChg>
        <pc:picChg chg="mod">
          <ac:chgData name="Rachel Shaw" userId="90e556fe81b90a7f" providerId="LiveId" clId="{6F57D8C2-154F-4CC5-866D-5A533E44D59F}" dt="2020-02-27T00:13:50.613" v="1935" actId="1076"/>
          <ac:picMkLst>
            <pc:docMk/>
            <pc:sldMk cId="4252191908" sldId="534"/>
            <ac:picMk id="10" creationId="{9432FBB4-E699-4AF6-A8BD-887064AA56D5}"/>
          </ac:picMkLst>
        </pc:picChg>
        <pc:picChg chg="mod">
          <ac:chgData name="Rachel Shaw" userId="90e556fe81b90a7f" providerId="LiveId" clId="{6F57D8C2-154F-4CC5-866D-5A533E44D59F}" dt="2020-02-27T00:13:53.121" v="1936" actId="1076"/>
          <ac:picMkLst>
            <pc:docMk/>
            <pc:sldMk cId="4252191908" sldId="534"/>
            <ac:picMk id="12" creationId="{557B87E1-492A-4F01-8839-873FF10EBC56}"/>
          </ac:picMkLst>
        </pc:picChg>
      </pc:sldChg>
      <pc:sldChg chg="addSp delSp modSp add mod delAnim modAnim">
        <pc:chgData name="Rachel Shaw" userId="90e556fe81b90a7f" providerId="LiveId" clId="{6F57D8C2-154F-4CC5-866D-5A533E44D59F}" dt="2020-02-26T23:29:20.084" v="1627"/>
        <pc:sldMkLst>
          <pc:docMk/>
          <pc:sldMk cId="3862983716" sldId="535"/>
        </pc:sldMkLst>
        <pc:spChg chg="mod">
          <ac:chgData name="Rachel Shaw" userId="90e556fe81b90a7f" providerId="LiveId" clId="{6F57D8C2-154F-4CC5-866D-5A533E44D59F}" dt="2020-02-26T23:25:59.204" v="1521" actId="20577"/>
          <ac:spMkLst>
            <pc:docMk/>
            <pc:sldMk cId="3862983716" sldId="535"/>
            <ac:spMk id="3" creationId="{00000000-0000-0000-0000-000000000000}"/>
          </ac:spMkLst>
        </pc:spChg>
        <pc:picChg chg="add mod">
          <ac:chgData name="Rachel Shaw" userId="90e556fe81b90a7f" providerId="LiveId" clId="{6F57D8C2-154F-4CC5-866D-5A533E44D59F}" dt="2020-02-26T23:23:08.625" v="1355" actId="1076"/>
          <ac:picMkLst>
            <pc:docMk/>
            <pc:sldMk cId="3862983716" sldId="535"/>
            <ac:picMk id="4" creationId="{741FD685-737A-4C30-93D3-54C8B50B4C9D}"/>
          </ac:picMkLst>
        </pc:picChg>
        <pc:picChg chg="del">
          <ac:chgData name="Rachel Shaw" userId="90e556fe81b90a7f" providerId="LiveId" clId="{6F57D8C2-154F-4CC5-866D-5A533E44D59F}" dt="2020-02-26T23:20:11.121" v="1335" actId="478"/>
          <ac:picMkLst>
            <pc:docMk/>
            <pc:sldMk cId="3862983716" sldId="535"/>
            <ac:picMk id="6" creationId="{05A08266-1589-48E3-83CF-95770DAE72D2}"/>
          </ac:picMkLst>
        </pc:picChg>
        <pc:picChg chg="add del mod">
          <ac:chgData name="Rachel Shaw" userId="90e556fe81b90a7f" providerId="LiveId" clId="{6F57D8C2-154F-4CC5-866D-5A533E44D59F}" dt="2020-02-26T23:22:32.779" v="1344" actId="478"/>
          <ac:picMkLst>
            <pc:docMk/>
            <pc:sldMk cId="3862983716" sldId="535"/>
            <ac:picMk id="8" creationId="{7CD3AE58-B237-485B-AB52-AE6310B21A71}"/>
          </ac:picMkLst>
        </pc:picChg>
        <pc:picChg chg="del">
          <ac:chgData name="Rachel Shaw" userId="90e556fe81b90a7f" providerId="LiveId" clId="{6F57D8C2-154F-4CC5-866D-5A533E44D59F}" dt="2020-02-26T23:20:09.529" v="1334" actId="478"/>
          <ac:picMkLst>
            <pc:docMk/>
            <pc:sldMk cId="3862983716" sldId="535"/>
            <ac:picMk id="10" creationId="{9432FBB4-E699-4AF6-A8BD-887064AA56D5}"/>
          </ac:picMkLst>
        </pc:picChg>
        <pc:picChg chg="del">
          <ac:chgData name="Rachel Shaw" userId="90e556fe81b90a7f" providerId="LiveId" clId="{6F57D8C2-154F-4CC5-866D-5A533E44D59F}" dt="2020-02-26T23:20:08.355" v="1333" actId="478"/>
          <ac:picMkLst>
            <pc:docMk/>
            <pc:sldMk cId="3862983716" sldId="535"/>
            <ac:picMk id="12" creationId="{557B87E1-492A-4F01-8839-873FF10EBC56}"/>
          </ac:picMkLst>
        </pc:picChg>
        <pc:picChg chg="add del mod">
          <ac:chgData name="Rachel Shaw" userId="90e556fe81b90a7f" providerId="LiveId" clId="{6F57D8C2-154F-4CC5-866D-5A533E44D59F}" dt="2020-02-26T23:22:34.575" v="1345" actId="478"/>
          <ac:picMkLst>
            <pc:docMk/>
            <pc:sldMk cId="3862983716" sldId="535"/>
            <ac:picMk id="13" creationId="{894BBB3F-09B6-4F08-A013-C77B1B833990}"/>
          </ac:picMkLst>
        </pc:picChg>
        <pc:picChg chg="add del mod">
          <ac:chgData name="Rachel Shaw" userId="90e556fe81b90a7f" providerId="LiveId" clId="{6F57D8C2-154F-4CC5-866D-5A533E44D59F}" dt="2020-02-26T23:23:11.033" v="1356" actId="478"/>
          <ac:picMkLst>
            <pc:docMk/>
            <pc:sldMk cId="3862983716" sldId="535"/>
            <ac:picMk id="14" creationId="{BF1FAC03-480F-4C68-9460-A06034E8EA2E}"/>
          </ac:picMkLst>
        </pc:picChg>
        <pc:picChg chg="add del mod">
          <ac:chgData name="Rachel Shaw" userId="90e556fe81b90a7f" providerId="LiveId" clId="{6F57D8C2-154F-4CC5-866D-5A533E44D59F}" dt="2020-02-26T23:23:12.242" v="1357" actId="478"/>
          <ac:picMkLst>
            <pc:docMk/>
            <pc:sldMk cId="3862983716" sldId="535"/>
            <ac:picMk id="15" creationId="{F7927C4A-7BF5-4DB8-888A-21F5F9AF056E}"/>
          </ac:picMkLst>
        </pc:picChg>
        <pc:picChg chg="add mod">
          <ac:chgData name="Rachel Shaw" userId="90e556fe81b90a7f" providerId="LiveId" clId="{6F57D8C2-154F-4CC5-866D-5A533E44D59F}" dt="2020-02-26T23:23:19.349" v="1361" actId="1076"/>
          <ac:picMkLst>
            <pc:docMk/>
            <pc:sldMk cId="3862983716" sldId="535"/>
            <ac:picMk id="16" creationId="{BF6DD910-E7D2-4BB7-9E4A-FA2306EDE0F5}"/>
          </ac:picMkLst>
        </pc:picChg>
        <pc:picChg chg="add del mod">
          <ac:chgData name="Rachel Shaw" userId="90e556fe81b90a7f" providerId="LiveId" clId="{6F57D8C2-154F-4CC5-866D-5A533E44D59F}" dt="2020-02-26T23:23:34.927" v="1362" actId="478"/>
          <ac:picMkLst>
            <pc:docMk/>
            <pc:sldMk cId="3862983716" sldId="535"/>
            <ac:picMk id="17" creationId="{7A67C679-D0BE-4E2F-BE8F-2A0EFCDFB79A}"/>
          </ac:picMkLst>
        </pc:picChg>
        <pc:picChg chg="add mod">
          <ac:chgData name="Rachel Shaw" userId="90e556fe81b90a7f" providerId="LiveId" clId="{6F57D8C2-154F-4CC5-866D-5A533E44D59F}" dt="2020-02-26T23:24:00.447" v="1376" actId="1035"/>
          <ac:picMkLst>
            <pc:docMk/>
            <pc:sldMk cId="3862983716" sldId="535"/>
            <ac:picMk id="18" creationId="{AD13095C-4BE7-456D-A15A-7D1E468954EB}"/>
          </ac:picMkLst>
        </pc:picChg>
      </pc:sldChg>
    </pc:docChg>
  </pc:docChgLst>
  <pc:docChgLst>
    <pc:chgData name="Rachel Shaw" userId="90e556fe81b90a7f" providerId="LiveId" clId="{70B67397-BE06-4A55-8E0E-73ABD924870F}"/>
    <pc:docChg chg="modSld">
      <pc:chgData name="Rachel Shaw" userId="90e556fe81b90a7f" providerId="LiveId" clId="{70B67397-BE06-4A55-8E0E-73ABD924870F}" dt="2020-03-03T15:10:52.191" v="26" actId="6549"/>
      <pc:docMkLst>
        <pc:docMk/>
      </pc:docMkLst>
      <pc:sldChg chg="modNotesTx">
        <pc:chgData name="Rachel Shaw" userId="90e556fe81b90a7f" providerId="LiveId" clId="{70B67397-BE06-4A55-8E0E-73ABD924870F}" dt="2020-03-03T15:10:52.191" v="26" actId="6549"/>
        <pc:sldMkLst>
          <pc:docMk/>
          <pc:sldMk cId="1961494017" sldId="362"/>
        </pc:sldMkLst>
      </pc:sldChg>
    </pc:docChg>
  </pc:docChgLst>
  <pc:docChgLst>
    <pc:chgData name="Rachel Shaw" userId="90e556fe81b90a7f" providerId="LiveId" clId="{BADD2C04-AFE3-4C39-B999-3BA0E5797145}"/>
    <pc:docChg chg="undo custSel addSld delSld modSld sldOrd">
      <pc:chgData name="Rachel Shaw" userId="90e556fe81b90a7f" providerId="LiveId" clId="{BADD2C04-AFE3-4C39-B999-3BA0E5797145}" dt="2020-03-02T12:26:34.774" v="18719"/>
      <pc:docMkLst>
        <pc:docMk/>
      </pc:docMkLst>
      <pc:sldChg chg="modSp">
        <pc:chgData name="Rachel Shaw" userId="90e556fe81b90a7f" providerId="LiveId" clId="{BADD2C04-AFE3-4C39-B999-3BA0E5797145}" dt="2020-02-27T23:23:10.310" v="15313" actId="113"/>
        <pc:sldMkLst>
          <pc:docMk/>
          <pc:sldMk cId="1587847375" sldId="264"/>
        </pc:sldMkLst>
        <pc:spChg chg="mod">
          <ac:chgData name="Rachel Shaw" userId="90e556fe81b90a7f" providerId="LiveId" clId="{BADD2C04-AFE3-4C39-B999-3BA0E5797145}" dt="2020-02-27T23:23:10.310" v="15313" actId="113"/>
          <ac:spMkLst>
            <pc:docMk/>
            <pc:sldMk cId="1587847375" sldId="264"/>
            <ac:spMk id="3" creationId="{B0D29F1E-7792-4DCD-8A7A-2C80F91B9B4F}"/>
          </ac:spMkLst>
        </pc:spChg>
      </pc:sldChg>
      <pc:sldChg chg="modNotesTx">
        <pc:chgData name="Rachel Shaw" userId="90e556fe81b90a7f" providerId="LiveId" clId="{BADD2C04-AFE3-4C39-B999-3BA0E5797145}" dt="2020-03-02T12:02:33.424" v="17019" actId="313"/>
        <pc:sldMkLst>
          <pc:docMk/>
          <pc:sldMk cId="952898079" sldId="267"/>
        </pc:sldMkLst>
      </pc:sldChg>
      <pc:sldChg chg="modNotesTx">
        <pc:chgData name="Rachel Shaw" userId="90e556fe81b90a7f" providerId="LiveId" clId="{BADD2C04-AFE3-4C39-B999-3BA0E5797145}" dt="2020-03-02T11:31:23.912" v="15765" actId="20577"/>
        <pc:sldMkLst>
          <pc:docMk/>
          <pc:sldMk cId="884832934" sldId="271"/>
        </pc:sldMkLst>
      </pc:sldChg>
      <pc:sldChg chg="modSp modNotesTx">
        <pc:chgData name="Rachel Shaw" userId="90e556fe81b90a7f" providerId="LiveId" clId="{BADD2C04-AFE3-4C39-B999-3BA0E5797145}" dt="2020-03-02T12:20:12.337" v="18697" actId="20577"/>
        <pc:sldMkLst>
          <pc:docMk/>
          <pc:sldMk cId="3649740078" sldId="285"/>
        </pc:sldMkLst>
        <pc:spChg chg="mod">
          <ac:chgData name="Rachel Shaw" userId="90e556fe81b90a7f" providerId="LiveId" clId="{BADD2C04-AFE3-4C39-B999-3BA0E5797145}" dt="2020-02-27T23:19:30.961" v="15303" actId="20577"/>
          <ac:spMkLst>
            <pc:docMk/>
            <pc:sldMk cId="3649740078" sldId="285"/>
            <ac:spMk id="3" creationId="{C700D965-2894-4D2F-86F7-EAA6D3C3D0A5}"/>
          </ac:spMkLst>
        </pc:spChg>
      </pc:sldChg>
      <pc:sldChg chg="addSp delSp modSp modAnim">
        <pc:chgData name="Rachel Shaw" userId="90e556fe81b90a7f" providerId="LiveId" clId="{BADD2C04-AFE3-4C39-B999-3BA0E5797145}" dt="2020-02-27T16:36:36.330" v="387" actId="207"/>
        <pc:sldMkLst>
          <pc:docMk/>
          <pc:sldMk cId="1338096571" sldId="307"/>
        </pc:sldMkLst>
        <pc:spChg chg="add mod">
          <ac:chgData name="Rachel Shaw" userId="90e556fe81b90a7f" providerId="LiveId" clId="{BADD2C04-AFE3-4C39-B999-3BA0E5797145}" dt="2020-02-27T16:33:12.733" v="339" actId="1076"/>
          <ac:spMkLst>
            <pc:docMk/>
            <pc:sldMk cId="1338096571" sldId="307"/>
            <ac:spMk id="5" creationId="{EAF57EA8-F30B-428B-A0F2-BF5B8036B354}"/>
          </ac:spMkLst>
        </pc:spChg>
        <pc:spChg chg="add mod">
          <ac:chgData name="Rachel Shaw" userId="90e556fe81b90a7f" providerId="LiveId" clId="{BADD2C04-AFE3-4C39-B999-3BA0E5797145}" dt="2020-02-27T16:36:36.330" v="387" actId="207"/>
          <ac:spMkLst>
            <pc:docMk/>
            <pc:sldMk cId="1338096571" sldId="307"/>
            <ac:spMk id="6" creationId="{4B3E5EF0-95B9-479A-80E0-B06C36BCBA8E}"/>
          </ac:spMkLst>
        </pc:spChg>
        <pc:spChg chg="add mod">
          <ac:chgData name="Rachel Shaw" userId="90e556fe81b90a7f" providerId="LiveId" clId="{BADD2C04-AFE3-4C39-B999-3BA0E5797145}" dt="2020-02-27T16:36:33.838" v="386" actId="207"/>
          <ac:spMkLst>
            <pc:docMk/>
            <pc:sldMk cId="1338096571" sldId="307"/>
            <ac:spMk id="9" creationId="{565031C5-BE76-4357-9F85-34B267615242}"/>
          </ac:spMkLst>
        </pc:spChg>
        <pc:picChg chg="add del mod">
          <ac:chgData name="Rachel Shaw" userId="90e556fe81b90a7f" providerId="LiveId" clId="{BADD2C04-AFE3-4C39-B999-3BA0E5797145}" dt="2020-02-27T16:34:39.752" v="355" actId="478"/>
          <ac:picMkLst>
            <pc:docMk/>
            <pc:sldMk cId="1338096571" sldId="307"/>
            <ac:picMk id="11" creationId="{CC4D9A63-899E-441C-857E-7DB7F2F44240}"/>
          </ac:picMkLst>
        </pc:picChg>
        <pc:picChg chg="add mod">
          <ac:chgData name="Rachel Shaw" userId="90e556fe81b90a7f" providerId="LiveId" clId="{BADD2C04-AFE3-4C39-B999-3BA0E5797145}" dt="2020-02-27T16:35:52.260" v="372" actId="1038"/>
          <ac:picMkLst>
            <pc:docMk/>
            <pc:sldMk cId="1338096571" sldId="307"/>
            <ac:picMk id="13" creationId="{724A19A3-8588-4143-94C5-63A9470C5680}"/>
          </ac:picMkLst>
        </pc:picChg>
      </pc:sldChg>
      <pc:sldChg chg="addSp delSp modSp modAnim modNotesTx">
        <pc:chgData name="Rachel Shaw" userId="90e556fe81b90a7f" providerId="LiveId" clId="{BADD2C04-AFE3-4C39-B999-3BA0E5797145}" dt="2020-02-27T23:28:04.957" v="15499"/>
        <pc:sldMkLst>
          <pc:docMk/>
          <pc:sldMk cId="574525168" sldId="323"/>
        </pc:sldMkLst>
        <pc:spChg chg="add del mod">
          <ac:chgData name="Rachel Shaw" userId="90e556fe81b90a7f" providerId="LiveId" clId="{BADD2C04-AFE3-4C39-B999-3BA0E5797145}" dt="2020-02-27T23:25:23.638" v="15404" actId="478"/>
          <ac:spMkLst>
            <pc:docMk/>
            <pc:sldMk cId="574525168" sldId="323"/>
            <ac:spMk id="21" creationId="{26F3975A-3510-462A-B8E2-73BEBD35FC39}"/>
          </ac:spMkLst>
        </pc:spChg>
        <pc:spChg chg="add mod">
          <ac:chgData name="Rachel Shaw" userId="90e556fe81b90a7f" providerId="LiveId" clId="{BADD2C04-AFE3-4C39-B999-3BA0E5797145}" dt="2020-02-27T23:26:39.667" v="15464" actId="1076"/>
          <ac:spMkLst>
            <pc:docMk/>
            <pc:sldMk cId="574525168" sldId="323"/>
            <ac:spMk id="22" creationId="{E0EFFD6B-ABA2-4EB5-B30E-BD2C9835F491}"/>
          </ac:spMkLst>
        </pc:spChg>
        <pc:spChg chg="mod">
          <ac:chgData name="Rachel Shaw" userId="90e556fe81b90a7f" providerId="LiveId" clId="{BADD2C04-AFE3-4C39-B999-3BA0E5797145}" dt="2020-02-27T23:24:29.941" v="15325" actId="1076"/>
          <ac:spMkLst>
            <pc:docMk/>
            <pc:sldMk cId="574525168" sldId="323"/>
            <ac:spMk id="24" creationId="{F864AB92-EB4A-4C8B-A804-8D5A53A2AA61}"/>
          </ac:spMkLst>
        </pc:spChg>
        <pc:spChg chg="add mod">
          <ac:chgData name="Rachel Shaw" userId="90e556fe81b90a7f" providerId="LiveId" clId="{BADD2C04-AFE3-4C39-B999-3BA0E5797145}" dt="2020-02-27T23:27:30.920" v="15472" actId="1076"/>
          <ac:spMkLst>
            <pc:docMk/>
            <pc:sldMk cId="574525168" sldId="323"/>
            <ac:spMk id="25" creationId="{118362F3-184A-4C6E-9EFE-94269BE8CF41}"/>
          </ac:spMkLst>
        </pc:spChg>
        <pc:spChg chg="add mod">
          <ac:chgData name="Rachel Shaw" userId="90e556fe81b90a7f" providerId="LiveId" clId="{BADD2C04-AFE3-4C39-B999-3BA0E5797145}" dt="2020-02-27T23:27:57.822" v="15497" actId="1076"/>
          <ac:spMkLst>
            <pc:docMk/>
            <pc:sldMk cId="574525168" sldId="323"/>
            <ac:spMk id="42" creationId="{7A5787BD-A979-49EB-8988-DC2A084B1C81}"/>
          </ac:spMkLst>
        </pc:spChg>
      </pc:sldChg>
      <pc:sldChg chg="modNotesTx">
        <pc:chgData name="Rachel Shaw" userId="90e556fe81b90a7f" providerId="LiveId" clId="{BADD2C04-AFE3-4C39-B999-3BA0E5797145}" dt="2020-02-27T16:48:57.578" v="1154" actId="20577"/>
        <pc:sldMkLst>
          <pc:docMk/>
          <pc:sldMk cId="1180249556" sldId="327"/>
        </pc:sldMkLst>
      </pc:sldChg>
      <pc:sldChg chg="modNotesTx">
        <pc:chgData name="Rachel Shaw" userId="90e556fe81b90a7f" providerId="LiveId" clId="{BADD2C04-AFE3-4C39-B999-3BA0E5797145}" dt="2020-02-27T16:47:40.130" v="986" actId="20577"/>
        <pc:sldMkLst>
          <pc:docMk/>
          <pc:sldMk cId="2247577478" sldId="329"/>
        </pc:sldMkLst>
      </pc:sldChg>
      <pc:sldChg chg="add del">
        <pc:chgData name="Rachel Shaw" userId="90e556fe81b90a7f" providerId="LiveId" clId="{BADD2C04-AFE3-4C39-B999-3BA0E5797145}" dt="2020-02-27T21:40:40.658" v="9511" actId="47"/>
        <pc:sldMkLst>
          <pc:docMk/>
          <pc:sldMk cId="2537678214" sldId="330"/>
        </pc:sldMkLst>
      </pc:sldChg>
      <pc:sldChg chg="modSp modNotesTx">
        <pc:chgData name="Rachel Shaw" userId="90e556fe81b90a7f" providerId="LiveId" clId="{BADD2C04-AFE3-4C39-B999-3BA0E5797145}" dt="2020-02-27T16:47:09.306" v="897" actId="20577"/>
        <pc:sldMkLst>
          <pc:docMk/>
          <pc:sldMk cId="1626430822" sldId="337"/>
        </pc:sldMkLst>
        <pc:spChg chg="mod">
          <ac:chgData name="Rachel Shaw" userId="90e556fe81b90a7f" providerId="LiveId" clId="{BADD2C04-AFE3-4C39-B999-3BA0E5797145}" dt="2020-02-27T16:46:53.482" v="850" actId="1076"/>
          <ac:spMkLst>
            <pc:docMk/>
            <pc:sldMk cId="1626430822" sldId="337"/>
            <ac:spMk id="4" creationId="{5DBE0038-FA52-43C5-874D-1F8B79FDBDBD}"/>
          </ac:spMkLst>
        </pc:spChg>
        <pc:spChg chg="mod">
          <ac:chgData name="Rachel Shaw" userId="90e556fe81b90a7f" providerId="LiveId" clId="{BADD2C04-AFE3-4C39-B999-3BA0E5797145}" dt="2020-02-27T16:46:51.704" v="849" actId="1076"/>
          <ac:spMkLst>
            <pc:docMk/>
            <pc:sldMk cId="1626430822" sldId="337"/>
            <ac:spMk id="12" creationId="{FD350BFB-88B0-4B56-81AE-8C1A5CEE6F8B}"/>
          </ac:spMkLst>
        </pc:spChg>
        <pc:spChg chg="mod">
          <ac:chgData name="Rachel Shaw" userId="90e556fe81b90a7f" providerId="LiveId" clId="{BADD2C04-AFE3-4C39-B999-3BA0E5797145}" dt="2020-02-27T16:46:48.340" v="848" actId="1076"/>
          <ac:spMkLst>
            <pc:docMk/>
            <pc:sldMk cId="1626430822" sldId="337"/>
            <ac:spMk id="13" creationId="{79625B8E-464C-40E3-B4C8-9BE6382AA869}"/>
          </ac:spMkLst>
        </pc:spChg>
        <pc:picChg chg="mod">
          <ac:chgData name="Rachel Shaw" userId="90e556fe81b90a7f" providerId="LiveId" clId="{BADD2C04-AFE3-4C39-B999-3BA0E5797145}" dt="2020-02-27T16:46:53.482" v="850" actId="1076"/>
          <ac:picMkLst>
            <pc:docMk/>
            <pc:sldMk cId="1626430822" sldId="337"/>
            <ac:picMk id="6" creationId="{A8743049-7307-4924-9A1F-A94EBE75DFB9}"/>
          </ac:picMkLst>
        </pc:picChg>
        <pc:picChg chg="mod">
          <ac:chgData name="Rachel Shaw" userId="90e556fe81b90a7f" providerId="LiveId" clId="{BADD2C04-AFE3-4C39-B999-3BA0E5797145}" dt="2020-02-27T16:46:51.704" v="849" actId="1076"/>
          <ac:picMkLst>
            <pc:docMk/>
            <pc:sldMk cId="1626430822" sldId="337"/>
            <ac:picMk id="7" creationId="{F54DD0A0-D26B-4CD1-975C-96EAD07571B5}"/>
          </ac:picMkLst>
        </pc:picChg>
        <pc:picChg chg="mod">
          <ac:chgData name="Rachel Shaw" userId="90e556fe81b90a7f" providerId="LiveId" clId="{BADD2C04-AFE3-4C39-B999-3BA0E5797145}" dt="2020-02-27T16:46:48.340" v="848" actId="1076"/>
          <ac:picMkLst>
            <pc:docMk/>
            <pc:sldMk cId="1626430822" sldId="337"/>
            <ac:picMk id="9" creationId="{77903400-B605-4112-9F04-C68ABEDE5B52}"/>
          </ac:picMkLst>
        </pc:picChg>
      </pc:sldChg>
      <pc:sldChg chg="addSp delSp modSp modAnim modNotesTx">
        <pc:chgData name="Rachel Shaw" userId="90e556fe81b90a7f" providerId="LiveId" clId="{BADD2C04-AFE3-4C39-B999-3BA0E5797145}" dt="2020-03-02T12:26:34.774" v="18719"/>
        <pc:sldMkLst>
          <pc:docMk/>
          <pc:sldMk cId="3116763777" sldId="340"/>
        </pc:sldMkLst>
        <pc:picChg chg="add mod modCrop">
          <ac:chgData name="Rachel Shaw" userId="90e556fe81b90a7f" providerId="LiveId" clId="{BADD2C04-AFE3-4C39-B999-3BA0E5797145}" dt="2020-02-27T19:43:19.017" v="9413" actId="1076"/>
          <ac:picMkLst>
            <pc:docMk/>
            <pc:sldMk cId="3116763777" sldId="340"/>
            <ac:picMk id="4" creationId="{83D44E67-8AF4-42D5-99CA-06448CE5DE46}"/>
          </ac:picMkLst>
        </pc:picChg>
        <pc:picChg chg="add del mod">
          <ac:chgData name="Rachel Shaw" userId="90e556fe81b90a7f" providerId="LiveId" clId="{BADD2C04-AFE3-4C39-B999-3BA0E5797145}" dt="2020-02-27T19:47:22.174" v="9419" actId="478"/>
          <ac:picMkLst>
            <pc:docMk/>
            <pc:sldMk cId="3116763777" sldId="340"/>
            <ac:picMk id="6" creationId="{BF2D501E-F02F-4EE6-91F5-0AF303DF8672}"/>
          </ac:picMkLst>
        </pc:picChg>
        <pc:picChg chg="add del mod">
          <ac:chgData name="Rachel Shaw" userId="90e556fe81b90a7f" providerId="LiveId" clId="{BADD2C04-AFE3-4C39-B999-3BA0E5797145}" dt="2020-02-27T20:02:06.541" v="9422" actId="478"/>
          <ac:picMkLst>
            <pc:docMk/>
            <pc:sldMk cId="3116763777" sldId="340"/>
            <ac:picMk id="9" creationId="{CC51763C-0D9D-4E72-BFE5-16903F3A66FF}"/>
          </ac:picMkLst>
        </pc:picChg>
        <pc:picChg chg="add mod ord">
          <ac:chgData name="Rachel Shaw" userId="90e556fe81b90a7f" providerId="LiveId" clId="{BADD2C04-AFE3-4C39-B999-3BA0E5797145}" dt="2020-03-02T12:24:09.292" v="18708" actId="170"/>
          <ac:picMkLst>
            <pc:docMk/>
            <pc:sldMk cId="3116763777" sldId="340"/>
            <ac:picMk id="11" creationId="{95F32ABE-352B-46A5-951A-EC92A27B12AA}"/>
          </ac:picMkLst>
        </pc:picChg>
        <pc:picChg chg="mod">
          <ac:chgData name="Rachel Shaw" userId="90e556fe81b90a7f" providerId="LiveId" clId="{BADD2C04-AFE3-4C39-B999-3BA0E5797145}" dt="2020-02-27T20:02:51.267" v="9429" actId="1076"/>
          <ac:picMkLst>
            <pc:docMk/>
            <pc:sldMk cId="3116763777" sldId="340"/>
            <ac:picMk id="21" creationId="{70CAE136-54E5-42C8-AC94-A85CA1072594}"/>
          </ac:picMkLst>
        </pc:picChg>
      </pc:sldChg>
      <pc:sldChg chg="modNotesTx">
        <pc:chgData name="Rachel Shaw" userId="90e556fe81b90a7f" providerId="LiveId" clId="{BADD2C04-AFE3-4C39-B999-3BA0E5797145}" dt="2020-02-27T17:24:52.508" v="2384" actId="20577"/>
        <pc:sldMkLst>
          <pc:docMk/>
          <pc:sldMk cId="108936983" sldId="345"/>
        </pc:sldMkLst>
      </pc:sldChg>
      <pc:sldChg chg="ord">
        <pc:chgData name="Rachel Shaw" userId="90e556fe81b90a7f" providerId="LiveId" clId="{BADD2C04-AFE3-4C39-B999-3BA0E5797145}" dt="2020-02-27T17:22:03.860" v="2242"/>
        <pc:sldMkLst>
          <pc:docMk/>
          <pc:sldMk cId="547079159" sldId="347"/>
        </pc:sldMkLst>
      </pc:sldChg>
      <pc:sldChg chg="addSp modSp modAnim modNotesTx">
        <pc:chgData name="Rachel Shaw" userId="90e556fe81b90a7f" providerId="LiveId" clId="{BADD2C04-AFE3-4C39-B999-3BA0E5797145}" dt="2020-03-02T11:46:36.141" v="15850" actId="20577"/>
        <pc:sldMkLst>
          <pc:docMk/>
          <pc:sldMk cId="3399426291" sldId="349"/>
        </pc:sldMkLst>
        <pc:spChg chg="add mod">
          <ac:chgData name="Rachel Shaw" userId="90e556fe81b90a7f" providerId="LiveId" clId="{BADD2C04-AFE3-4C39-B999-3BA0E5797145}" dt="2020-02-27T23:23:39.368" v="15322" actId="20577"/>
          <ac:spMkLst>
            <pc:docMk/>
            <pc:sldMk cId="3399426291" sldId="349"/>
            <ac:spMk id="2" creationId="{147C0C45-ACA2-4871-9E43-8EBBD61B1C11}"/>
          </ac:spMkLst>
        </pc:spChg>
      </pc:sldChg>
      <pc:sldChg chg="modSp modAnim modNotesTx">
        <pc:chgData name="Rachel Shaw" userId="90e556fe81b90a7f" providerId="LiveId" clId="{BADD2C04-AFE3-4C39-B999-3BA0E5797145}" dt="2020-02-27T18:12:09.745" v="6686"/>
        <pc:sldMkLst>
          <pc:docMk/>
          <pc:sldMk cId="1961494017" sldId="362"/>
        </pc:sldMkLst>
        <pc:spChg chg="mod">
          <ac:chgData name="Rachel Shaw" userId="90e556fe81b90a7f" providerId="LiveId" clId="{BADD2C04-AFE3-4C39-B999-3BA0E5797145}" dt="2020-02-27T16:26:33.176" v="39" actId="207"/>
          <ac:spMkLst>
            <pc:docMk/>
            <pc:sldMk cId="1961494017" sldId="362"/>
            <ac:spMk id="11" creationId="{1415A43C-547B-4562-99C3-309DD59DC6CE}"/>
          </ac:spMkLst>
        </pc:spChg>
      </pc:sldChg>
      <pc:sldChg chg="modSp modNotesTx">
        <pc:chgData name="Rachel Shaw" userId="90e556fe81b90a7f" providerId="LiveId" clId="{BADD2C04-AFE3-4C39-B999-3BA0E5797145}" dt="2020-02-27T21:53:16.110" v="10648" actId="313"/>
        <pc:sldMkLst>
          <pc:docMk/>
          <pc:sldMk cId="257234261" sldId="364"/>
        </pc:sldMkLst>
        <pc:spChg chg="mod">
          <ac:chgData name="Rachel Shaw" userId="90e556fe81b90a7f" providerId="LiveId" clId="{BADD2C04-AFE3-4C39-B999-3BA0E5797145}" dt="2020-02-27T21:53:14.325" v="10647" actId="1076"/>
          <ac:spMkLst>
            <pc:docMk/>
            <pc:sldMk cId="257234261" sldId="364"/>
            <ac:spMk id="5" creationId="{8492AABD-A10B-48E2-BC45-5C7A501B2903}"/>
          </ac:spMkLst>
        </pc:spChg>
      </pc:sldChg>
      <pc:sldChg chg="modNotesTx">
        <pc:chgData name="Rachel Shaw" userId="90e556fe81b90a7f" providerId="LiveId" clId="{BADD2C04-AFE3-4C39-B999-3BA0E5797145}" dt="2020-02-27T17:21:23.947" v="2238" actId="20577"/>
        <pc:sldMkLst>
          <pc:docMk/>
          <pc:sldMk cId="1448198095" sldId="366"/>
        </pc:sldMkLst>
      </pc:sldChg>
      <pc:sldChg chg="modSp">
        <pc:chgData name="Rachel Shaw" userId="90e556fe81b90a7f" providerId="LiveId" clId="{BADD2C04-AFE3-4C39-B999-3BA0E5797145}" dt="2020-02-27T16:28:01.786" v="147" actId="20577"/>
        <pc:sldMkLst>
          <pc:docMk/>
          <pc:sldMk cId="3031402746" sldId="368"/>
        </pc:sldMkLst>
        <pc:spChg chg="mod">
          <ac:chgData name="Rachel Shaw" userId="90e556fe81b90a7f" providerId="LiveId" clId="{BADD2C04-AFE3-4C39-B999-3BA0E5797145}" dt="2020-02-27T16:28:01.786" v="147" actId="20577"/>
          <ac:spMkLst>
            <pc:docMk/>
            <pc:sldMk cId="3031402746" sldId="368"/>
            <ac:spMk id="3" creationId="{90A2D1B8-2DF4-4497-9A88-FA37FAEE4BAF}"/>
          </ac:spMkLst>
        </pc:spChg>
      </pc:sldChg>
      <pc:sldChg chg="modSp modNotesTx">
        <pc:chgData name="Rachel Shaw" userId="90e556fe81b90a7f" providerId="LiveId" clId="{BADD2C04-AFE3-4C39-B999-3BA0E5797145}" dt="2020-03-02T11:41:19.230" v="15766" actId="20577"/>
        <pc:sldMkLst>
          <pc:docMk/>
          <pc:sldMk cId="164101373" sldId="371"/>
        </pc:sldMkLst>
        <pc:spChg chg="mod">
          <ac:chgData name="Rachel Shaw" userId="90e556fe81b90a7f" providerId="LiveId" clId="{BADD2C04-AFE3-4C39-B999-3BA0E5797145}" dt="2020-02-27T16:42:19.942" v="439" actId="20577"/>
          <ac:spMkLst>
            <pc:docMk/>
            <pc:sldMk cId="164101373" sldId="371"/>
            <ac:spMk id="8" creationId="{87F760EA-0DBF-4E21-B771-8F88F0E5BFC2}"/>
          </ac:spMkLst>
        </pc:spChg>
      </pc:sldChg>
      <pc:sldChg chg="addSp modSp modAnim modNotesTx">
        <pc:chgData name="Rachel Shaw" userId="90e556fe81b90a7f" providerId="LiveId" clId="{BADD2C04-AFE3-4C39-B999-3BA0E5797145}" dt="2020-02-27T23:11:01.188" v="15129" actId="208"/>
        <pc:sldMkLst>
          <pc:docMk/>
          <pc:sldMk cId="2594727075" sldId="372"/>
        </pc:sldMkLst>
        <pc:spChg chg="add mod">
          <ac:chgData name="Rachel Shaw" userId="90e556fe81b90a7f" providerId="LiveId" clId="{BADD2C04-AFE3-4C39-B999-3BA0E5797145}" dt="2020-02-27T23:11:01.188" v="15129" actId="208"/>
          <ac:spMkLst>
            <pc:docMk/>
            <pc:sldMk cId="2594727075" sldId="372"/>
            <ac:spMk id="4" creationId="{0928558C-8026-4289-AAD9-7BD775D24AEB}"/>
          </ac:spMkLst>
        </pc:spChg>
      </pc:sldChg>
      <pc:sldChg chg="modNotesTx">
        <pc:chgData name="Rachel Shaw" userId="90e556fe81b90a7f" providerId="LiveId" clId="{BADD2C04-AFE3-4C39-B999-3BA0E5797145}" dt="2020-02-27T16:48:32.277" v="1152" actId="20577"/>
        <pc:sldMkLst>
          <pc:docMk/>
          <pc:sldMk cId="4126877230" sldId="379"/>
        </pc:sldMkLst>
      </pc:sldChg>
      <pc:sldChg chg="delSp modSp delAnim modNotesTx">
        <pc:chgData name="Rachel Shaw" userId="90e556fe81b90a7f" providerId="LiveId" clId="{BADD2C04-AFE3-4C39-B999-3BA0E5797145}" dt="2020-03-02T11:46:48.209" v="15852" actId="20577"/>
        <pc:sldMkLst>
          <pc:docMk/>
          <pc:sldMk cId="3436313746" sldId="500"/>
        </pc:sldMkLst>
        <pc:spChg chg="mod">
          <ac:chgData name="Rachel Shaw" userId="90e556fe81b90a7f" providerId="LiveId" clId="{BADD2C04-AFE3-4C39-B999-3BA0E5797145}" dt="2020-02-27T23:13:04.544" v="15137" actId="20577"/>
          <ac:spMkLst>
            <pc:docMk/>
            <pc:sldMk cId="3436313746" sldId="500"/>
            <ac:spMk id="2" creationId="{A9ED5753-D29B-4B5D-87B9-108AC012FF84}"/>
          </ac:spMkLst>
        </pc:spChg>
        <pc:spChg chg="del">
          <ac:chgData name="Rachel Shaw" userId="90e556fe81b90a7f" providerId="LiveId" clId="{BADD2C04-AFE3-4C39-B999-3BA0E5797145}" dt="2020-02-27T23:13:02.801" v="15136" actId="478"/>
          <ac:spMkLst>
            <pc:docMk/>
            <pc:sldMk cId="3436313746" sldId="500"/>
            <ac:spMk id="48" creationId="{BB5D6A4A-30A8-4BD5-B366-4AB473369392}"/>
          </ac:spMkLst>
        </pc:spChg>
      </pc:sldChg>
      <pc:sldChg chg="addSp delSp modSp modAnim modNotesTx">
        <pc:chgData name="Rachel Shaw" userId="90e556fe81b90a7f" providerId="LiveId" clId="{BADD2C04-AFE3-4C39-B999-3BA0E5797145}" dt="2020-03-02T11:55:42.630" v="16662" actId="20577"/>
        <pc:sldMkLst>
          <pc:docMk/>
          <pc:sldMk cId="2300444827" sldId="501"/>
        </pc:sldMkLst>
        <pc:spChg chg="mod">
          <ac:chgData name="Rachel Shaw" userId="90e556fe81b90a7f" providerId="LiveId" clId="{BADD2C04-AFE3-4C39-B999-3BA0E5797145}" dt="2020-02-27T22:41:39.449" v="13218" actId="20577"/>
          <ac:spMkLst>
            <pc:docMk/>
            <pc:sldMk cId="2300444827" sldId="501"/>
            <ac:spMk id="5" creationId="{47A6264D-5F66-4828-8243-C6C27BA9DDAA}"/>
          </ac:spMkLst>
        </pc:spChg>
        <pc:spChg chg="add del">
          <ac:chgData name="Rachel Shaw" userId="90e556fe81b90a7f" providerId="LiveId" clId="{BADD2C04-AFE3-4C39-B999-3BA0E5797145}" dt="2020-02-27T22:42:38.219" v="13432"/>
          <ac:spMkLst>
            <pc:docMk/>
            <pc:sldMk cId="2300444827" sldId="501"/>
            <ac:spMk id="8" creationId="{BBD6C04E-C6B8-4D68-9800-903B23B2F725}"/>
          </ac:spMkLst>
        </pc:spChg>
        <pc:spChg chg="add del">
          <ac:chgData name="Rachel Shaw" userId="90e556fe81b90a7f" providerId="LiveId" clId="{BADD2C04-AFE3-4C39-B999-3BA0E5797145}" dt="2020-02-27T22:42:38.219" v="13432"/>
          <ac:spMkLst>
            <pc:docMk/>
            <pc:sldMk cId="2300444827" sldId="501"/>
            <ac:spMk id="9" creationId="{8C1C23FA-58AC-486B-A756-17D642844059}"/>
          </ac:spMkLst>
        </pc:spChg>
        <pc:picChg chg="add del">
          <ac:chgData name="Rachel Shaw" userId="90e556fe81b90a7f" providerId="LiveId" clId="{BADD2C04-AFE3-4C39-B999-3BA0E5797145}" dt="2020-02-27T22:42:38.219" v="13432"/>
          <ac:picMkLst>
            <pc:docMk/>
            <pc:sldMk cId="2300444827" sldId="501"/>
            <ac:picMk id="6" creationId="{9024D2F8-0330-44C2-BC51-225AA5753244}"/>
          </ac:picMkLst>
        </pc:picChg>
      </pc:sldChg>
      <pc:sldChg chg="modSp">
        <pc:chgData name="Rachel Shaw" userId="90e556fe81b90a7f" providerId="LiveId" clId="{BADD2C04-AFE3-4C39-B999-3BA0E5797145}" dt="2020-02-27T23:23:59.676" v="15323" actId="207"/>
        <pc:sldMkLst>
          <pc:docMk/>
          <pc:sldMk cId="865547018" sldId="502"/>
        </pc:sldMkLst>
        <pc:spChg chg="mod">
          <ac:chgData name="Rachel Shaw" userId="90e556fe81b90a7f" providerId="LiveId" clId="{BADD2C04-AFE3-4C39-B999-3BA0E5797145}" dt="2020-02-27T23:23:59.676" v="15323" actId="207"/>
          <ac:spMkLst>
            <pc:docMk/>
            <pc:sldMk cId="865547018" sldId="502"/>
            <ac:spMk id="5" creationId="{A7E4BE9F-49BD-4C5F-A6B1-A18347BB9401}"/>
          </ac:spMkLst>
        </pc:spChg>
      </pc:sldChg>
      <pc:sldChg chg="del">
        <pc:chgData name="Rachel Shaw" userId="90e556fe81b90a7f" providerId="LiveId" clId="{BADD2C04-AFE3-4C39-B999-3BA0E5797145}" dt="2020-02-27T17:45:51.931" v="4046" actId="47"/>
        <pc:sldMkLst>
          <pc:docMk/>
          <pc:sldMk cId="1980821877" sldId="504"/>
        </pc:sldMkLst>
      </pc:sldChg>
      <pc:sldChg chg="del">
        <pc:chgData name="Rachel Shaw" userId="90e556fe81b90a7f" providerId="LiveId" clId="{BADD2C04-AFE3-4C39-B999-3BA0E5797145}" dt="2020-02-27T18:08:17.191" v="6646" actId="47"/>
        <pc:sldMkLst>
          <pc:docMk/>
          <pc:sldMk cId="1194941885" sldId="505"/>
        </pc:sldMkLst>
      </pc:sldChg>
      <pc:sldChg chg="del">
        <pc:chgData name="Rachel Shaw" userId="90e556fe81b90a7f" providerId="LiveId" clId="{BADD2C04-AFE3-4C39-B999-3BA0E5797145}" dt="2020-02-27T17:49:21.778" v="4212" actId="47"/>
        <pc:sldMkLst>
          <pc:docMk/>
          <pc:sldMk cId="2190609396" sldId="506"/>
        </pc:sldMkLst>
      </pc:sldChg>
      <pc:sldChg chg="del">
        <pc:chgData name="Rachel Shaw" userId="90e556fe81b90a7f" providerId="LiveId" clId="{BADD2C04-AFE3-4C39-B999-3BA0E5797145}" dt="2020-02-27T17:53:28.484" v="4544" actId="47"/>
        <pc:sldMkLst>
          <pc:docMk/>
          <pc:sldMk cId="3792861313" sldId="507"/>
        </pc:sldMkLst>
      </pc:sldChg>
      <pc:sldChg chg="modSp">
        <pc:chgData name="Rachel Shaw" userId="90e556fe81b90a7f" providerId="LiveId" clId="{BADD2C04-AFE3-4C39-B999-3BA0E5797145}" dt="2020-02-27T16:43:48.334" v="498" actId="20577"/>
        <pc:sldMkLst>
          <pc:docMk/>
          <pc:sldMk cId="123087353" sldId="509"/>
        </pc:sldMkLst>
        <pc:spChg chg="mod">
          <ac:chgData name="Rachel Shaw" userId="90e556fe81b90a7f" providerId="LiveId" clId="{BADD2C04-AFE3-4C39-B999-3BA0E5797145}" dt="2020-02-27T16:43:48.334" v="498" actId="20577"/>
          <ac:spMkLst>
            <pc:docMk/>
            <pc:sldMk cId="123087353" sldId="509"/>
            <ac:spMk id="8" creationId="{87F760EA-0DBF-4E21-B771-8F88F0E5BFC2}"/>
          </ac:spMkLst>
        </pc:spChg>
      </pc:sldChg>
      <pc:sldChg chg="modSp modNotesTx">
        <pc:chgData name="Rachel Shaw" userId="90e556fe81b90a7f" providerId="LiveId" clId="{BADD2C04-AFE3-4C39-B999-3BA0E5797145}" dt="2020-03-02T11:59:10.410" v="16693" actId="313"/>
        <pc:sldMkLst>
          <pc:docMk/>
          <pc:sldMk cId="415862128" sldId="510"/>
        </pc:sldMkLst>
        <pc:spChg chg="mod">
          <ac:chgData name="Rachel Shaw" userId="90e556fe81b90a7f" providerId="LiveId" clId="{BADD2C04-AFE3-4C39-B999-3BA0E5797145}" dt="2020-02-27T23:14:15.830" v="15170" actId="20577"/>
          <ac:spMkLst>
            <pc:docMk/>
            <pc:sldMk cId="415862128" sldId="510"/>
            <ac:spMk id="5" creationId="{61DD65E2-E814-4957-8464-C2DA40244972}"/>
          </ac:spMkLst>
        </pc:spChg>
      </pc:sldChg>
      <pc:sldChg chg="modSp modNotesTx">
        <pc:chgData name="Rachel Shaw" userId="90e556fe81b90a7f" providerId="LiveId" clId="{BADD2C04-AFE3-4C39-B999-3BA0E5797145}" dt="2020-03-02T12:01:39.045" v="17018" actId="20577"/>
        <pc:sldMkLst>
          <pc:docMk/>
          <pc:sldMk cId="3753218919" sldId="511"/>
        </pc:sldMkLst>
        <pc:spChg chg="mod">
          <ac:chgData name="Rachel Shaw" userId="90e556fe81b90a7f" providerId="LiveId" clId="{BADD2C04-AFE3-4C39-B999-3BA0E5797145}" dt="2020-03-02T12:00:53.861" v="16876" actId="1035"/>
          <ac:spMkLst>
            <pc:docMk/>
            <pc:sldMk cId="3753218919" sldId="511"/>
            <ac:spMk id="24" creationId="{F864AB92-EB4A-4C8B-A804-8D5A53A2AA61}"/>
          </ac:spMkLst>
        </pc:spChg>
        <pc:spChg chg="mod">
          <ac:chgData name="Rachel Shaw" userId="90e556fe81b90a7f" providerId="LiveId" clId="{BADD2C04-AFE3-4C39-B999-3BA0E5797145}" dt="2020-03-02T12:01:00.769" v="16909" actId="1035"/>
          <ac:spMkLst>
            <pc:docMk/>
            <pc:sldMk cId="3753218919" sldId="511"/>
            <ac:spMk id="43" creationId="{0ABBC0A3-113B-4A83-87A0-15B9E67B73F3}"/>
          </ac:spMkLst>
        </pc:spChg>
        <pc:picChg chg="mod">
          <ac:chgData name="Rachel Shaw" userId="90e556fe81b90a7f" providerId="LiveId" clId="{BADD2C04-AFE3-4C39-B999-3BA0E5797145}" dt="2020-03-02T12:00:56.957" v="16892" actId="1035"/>
          <ac:picMkLst>
            <pc:docMk/>
            <pc:sldMk cId="3753218919" sldId="511"/>
            <ac:picMk id="42" creationId="{32D30837-378E-4547-8CE8-31F868615759}"/>
          </ac:picMkLst>
        </pc:picChg>
      </pc:sldChg>
      <pc:sldChg chg="addSp delSp modSp modAnim modNotesTx">
        <pc:chgData name="Rachel Shaw" userId="90e556fe81b90a7f" providerId="LiveId" clId="{BADD2C04-AFE3-4C39-B999-3BA0E5797145}" dt="2020-03-02T12:06:29.163" v="17162"/>
        <pc:sldMkLst>
          <pc:docMk/>
          <pc:sldMk cId="269323329" sldId="512"/>
        </pc:sldMkLst>
        <pc:spChg chg="add mod">
          <ac:chgData name="Rachel Shaw" userId="90e556fe81b90a7f" providerId="LiveId" clId="{BADD2C04-AFE3-4C39-B999-3BA0E5797145}" dt="2020-03-02T12:06:06.084" v="17151" actId="1582"/>
          <ac:spMkLst>
            <pc:docMk/>
            <pc:sldMk cId="269323329" sldId="512"/>
            <ac:spMk id="5" creationId="{12F73C0F-CD07-4903-A724-9471B6157995}"/>
          </ac:spMkLst>
        </pc:spChg>
        <pc:spChg chg="add mod">
          <ac:chgData name="Rachel Shaw" userId="90e556fe81b90a7f" providerId="LiveId" clId="{BADD2C04-AFE3-4C39-B999-3BA0E5797145}" dt="2020-03-02T12:06:19.736" v="17158" actId="208"/>
          <ac:spMkLst>
            <pc:docMk/>
            <pc:sldMk cId="269323329" sldId="512"/>
            <ac:spMk id="11" creationId="{BFADCFF3-E158-4AF8-BA9E-DCA1A5059577}"/>
          </ac:spMkLst>
        </pc:spChg>
        <pc:picChg chg="add mod ord">
          <ac:chgData name="Rachel Shaw" userId="90e556fe81b90a7f" providerId="LiveId" clId="{BADD2C04-AFE3-4C39-B999-3BA0E5797145}" dt="2020-03-02T12:04:54.564" v="17143" actId="1076"/>
          <ac:picMkLst>
            <pc:docMk/>
            <pc:sldMk cId="269323329" sldId="512"/>
            <ac:picMk id="3" creationId="{21BA1972-900B-45BB-810D-D99D729D1C9A}"/>
          </ac:picMkLst>
        </pc:picChg>
        <pc:picChg chg="add mod">
          <ac:chgData name="Rachel Shaw" userId="90e556fe81b90a7f" providerId="LiveId" clId="{BADD2C04-AFE3-4C39-B999-3BA0E5797145}" dt="2020-03-02T12:05:41.929" v="17147" actId="1076"/>
          <ac:picMkLst>
            <pc:docMk/>
            <pc:sldMk cId="269323329" sldId="512"/>
            <ac:picMk id="4" creationId="{9D3CE185-A7D1-42C1-9CC9-889F4CE6A24A}"/>
          </ac:picMkLst>
        </pc:picChg>
        <pc:picChg chg="del">
          <ac:chgData name="Rachel Shaw" userId="90e556fe81b90a7f" providerId="LiveId" clId="{BADD2C04-AFE3-4C39-B999-3BA0E5797145}" dt="2020-03-02T12:04:46.897" v="17139" actId="478"/>
          <ac:picMkLst>
            <pc:docMk/>
            <pc:sldMk cId="269323329" sldId="512"/>
            <ac:picMk id="9" creationId="{B1C697EE-DB23-4C4F-A62F-38510B61DDE0}"/>
          </ac:picMkLst>
        </pc:picChg>
      </pc:sldChg>
      <pc:sldChg chg="del">
        <pc:chgData name="Rachel Shaw" userId="90e556fe81b90a7f" providerId="LiveId" clId="{BADD2C04-AFE3-4C39-B999-3BA0E5797145}" dt="2020-02-27T21:37:29.751" v="9498" actId="47"/>
        <pc:sldMkLst>
          <pc:docMk/>
          <pc:sldMk cId="3909553060" sldId="514"/>
        </pc:sldMkLst>
      </pc:sldChg>
      <pc:sldChg chg="add del">
        <pc:chgData name="Rachel Shaw" userId="90e556fe81b90a7f" providerId="LiveId" clId="{BADD2C04-AFE3-4C39-B999-3BA0E5797145}" dt="2020-02-27T21:40:38.234" v="9510" actId="47"/>
        <pc:sldMkLst>
          <pc:docMk/>
          <pc:sldMk cId="1561873367" sldId="515"/>
        </pc:sldMkLst>
      </pc:sldChg>
      <pc:sldChg chg="modNotesTx">
        <pc:chgData name="Rachel Shaw" userId="90e556fe81b90a7f" providerId="LiveId" clId="{BADD2C04-AFE3-4C39-B999-3BA0E5797145}" dt="2020-03-02T12:03:50.568" v="17132" actId="6549"/>
        <pc:sldMkLst>
          <pc:docMk/>
          <pc:sldMk cId="1871687438" sldId="516"/>
        </pc:sldMkLst>
      </pc:sldChg>
      <pc:sldChg chg="add del">
        <pc:chgData name="Rachel Shaw" userId="90e556fe81b90a7f" providerId="LiveId" clId="{BADD2C04-AFE3-4C39-B999-3BA0E5797145}" dt="2020-02-27T21:40:25.659" v="9509" actId="47"/>
        <pc:sldMkLst>
          <pc:docMk/>
          <pc:sldMk cId="2304113690" sldId="517"/>
        </pc:sldMkLst>
      </pc:sldChg>
      <pc:sldChg chg="add del">
        <pc:chgData name="Rachel Shaw" userId="90e556fe81b90a7f" providerId="LiveId" clId="{BADD2C04-AFE3-4C39-B999-3BA0E5797145}" dt="2020-02-27T21:47:41.123" v="9759" actId="47"/>
        <pc:sldMkLst>
          <pc:docMk/>
          <pc:sldMk cId="2860441520" sldId="518"/>
        </pc:sldMkLst>
      </pc:sldChg>
      <pc:sldChg chg="addSp delSp modSp addAnim delAnim modAnim modNotesTx">
        <pc:chgData name="Rachel Shaw" userId="90e556fe81b90a7f" providerId="LiveId" clId="{BADD2C04-AFE3-4C39-B999-3BA0E5797145}" dt="2020-03-02T12:24:51.298" v="18709" actId="208"/>
        <pc:sldMkLst>
          <pc:docMk/>
          <pc:sldMk cId="3181302213" sldId="519"/>
        </pc:sldMkLst>
        <pc:spChg chg="add del mod">
          <ac:chgData name="Rachel Shaw" userId="90e556fe81b90a7f" providerId="LiveId" clId="{BADD2C04-AFE3-4C39-B999-3BA0E5797145}" dt="2020-03-02T12:24:51.298" v="18709" actId="208"/>
          <ac:spMkLst>
            <pc:docMk/>
            <pc:sldMk cId="3181302213" sldId="519"/>
            <ac:spMk id="2" creationId="{8CB89B21-F952-4727-A33A-6C5B9AFCC175}"/>
          </ac:spMkLst>
        </pc:spChg>
        <pc:spChg chg="add del">
          <ac:chgData name="Rachel Shaw" userId="90e556fe81b90a7f" providerId="LiveId" clId="{BADD2C04-AFE3-4C39-B999-3BA0E5797145}" dt="2020-02-27T21:44:18.169" v="9525" actId="478"/>
          <ac:spMkLst>
            <pc:docMk/>
            <pc:sldMk cId="3181302213" sldId="519"/>
            <ac:spMk id="5" creationId="{8492AABD-A10B-48E2-BC45-5C7A501B2903}"/>
          </ac:spMkLst>
        </pc:spChg>
        <pc:spChg chg="add mod">
          <ac:chgData name="Rachel Shaw" userId="90e556fe81b90a7f" providerId="LiveId" clId="{BADD2C04-AFE3-4C39-B999-3BA0E5797145}" dt="2020-02-27T23:16:03.184" v="15177" actId="1076"/>
          <ac:spMkLst>
            <pc:docMk/>
            <pc:sldMk cId="3181302213" sldId="519"/>
            <ac:spMk id="10" creationId="{1B53FCEC-5123-4C78-B32C-CF1938A8A336}"/>
          </ac:spMkLst>
        </pc:spChg>
        <pc:spChg chg="add del mod">
          <ac:chgData name="Rachel Shaw" userId="90e556fe81b90a7f" providerId="LiveId" clId="{BADD2C04-AFE3-4C39-B999-3BA0E5797145}" dt="2020-02-27T23:28:26.742" v="15500" actId="478"/>
          <ac:spMkLst>
            <pc:docMk/>
            <pc:sldMk cId="3181302213" sldId="519"/>
            <ac:spMk id="11" creationId="{627B6C86-414D-4C95-97A4-DD05117BCFC5}"/>
          </ac:spMkLst>
        </pc:spChg>
        <pc:picChg chg="add del">
          <ac:chgData name="Rachel Shaw" userId="90e556fe81b90a7f" providerId="LiveId" clId="{BADD2C04-AFE3-4C39-B999-3BA0E5797145}" dt="2020-02-27T21:44:15.430" v="9524" actId="478"/>
          <ac:picMkLst>
            <pc:docMk/>
            <pc:sldMk cId="3181302213" sldId="519"/>
            <ac:picMk id="6" creationId="{F85B9382-9C32-4407-8C31-D3CF228920D7}"/>
          </ac:picMkLst>
        </pc:picChg>
        <pc:picChg chg="add del mod">
          <ac:chgData name="Rachel Shaw" userId="90e556fe81b90a7f" providerId="LiveId" clId="{BADD2C04-AFE3-4C39-B999-3BA0E5797145}" dt="2020-02-27T21:44:03.903" v="9517"/>
          <ac:picMkLst>
            <pc:docMk/>
            <pc:sldMk cId="3181302213" sldId="519"/>
            <ac:picMk id="7" creationId="{484F161E-C5EB-41D4-A927-166262760F53}"/>
          </ac:picMkLst>
        </pc:picChg>
        <pc:picChg chg="add mod ord">
          <ac:chgData name="Rachel Shaw" userId="90e556fe81b90a7f" providerId="LiveId" clId="{BADD2C04-AFE3-4C39-B999-3BA0E5797145}" dt="2020-02-27T23:28:50.919" v="15507" actId="1076"/>
          <ac:picMkLst>
            <pc:docMk/>
            <pc:sldMk cId="3181302213" sldId="519"/>
            <ac:picMk id="9" creationId="{23EB1A28-0583-4399-AF0D-72FE0D47EAA8}"/>
          </ac:picMkLst>
        </pc:picChg>
      </pc:sldChg>
      <pc:sldChg chg="modNotesTx">
        <pc:chgData name="Rachel Shaw" userId="90e556fe81b90a7f" providerId="LiveId" clId="{BADD2C04-AFE3-4C39-B999-3BA0E5797145}" dt="2020-02-27T21:54:22.521" v="10712" actId="20577"/>
        <pc:sldMkLst>
          <pc:docMk/>
          <pc:sldMk cId="280149268" sldId="521"/>
        </pc:sldMkLst>
      </pc:sldChg>
      <pc:sldChg chg="addSp modSp modNotesTx">
        <pc:chgData name="Rachel Shaw" userId="90e556fe81b90a7f" providerId="LiveId" clId="{BADD2C04-AFE3-4C39-B999-3BA0E5797145}" dt="2020-02-27T23:33:24.972" v="15654" actId="14100"/>
        <pc:sldMkLst>
          <pc:docMk/>
          <pc:sldMk cId="1199071943" sldId="522"/>
        </pc:sldMkLst>
        <pc:spChg chg="add mod">
          <ac:chgData name="Rachel Shaw" userId="90e556fe81b90a7f" providerId="LiveId" clId="{BADD2C04-AFE3-4C39-B999-3BA0E5797145}" dt="2020-02-27T23:33:24.972" v="15654" actId="14100"/>
          <ac:spMkLst>
            <pc:docMk/>
            <pc:sldMk cId="1199071943" sldId="522"/>
            <ac:spMk id="2" creationId="{C01BBEE1-6BF5-41B1-AE0F-72DEA6A8DEBD}"/>
          </ac:spMkLst>
        </pc:spChg>
        <pc:spChg chg="add mod">
          <ac:chgData name="Rachel Shaw" userId="90e556fe81b90a7f" providerId="LiveId" clId="{BADD2C04-AFE3-4C39-B999-3BA0E5797145}" dt="2020-02-27T23:33:15.374" v="15652" actId="6549"/>
          <ac:spMkLst>
            <pc:docMk/>
            <pc:sldMk cId="1199071943" sldId="522"/>
            <ac:spMk id="11" creationId="{90EC0F57-F80A-4842-80B6-C8C8F72E2B84}"/>
          </ac:spMkLst>
        </pc:spChg>
      </pc:sldChg>
      <pc:sldChg chg="del">
        <pc:chgData name="Rachel Shaw" userId="90e556fe81b90a7f" providerId="LiveId" clId="{BADD2C04-AFE3-4C39-B999-3BA0E5797145}" dt="2020-02-27T23:09:37.061" v="15126" actId="47"/>
        <pc:sldMkLst>
          <pc:docMk/>
          <pc:sldMk cId="4051044853" sldId="523"/>
        </pc:sldMkLst>
      </pc:sldChg>
      <pc:sldChg chg="del">
        <pc:chgData name="Rachel Shaw" userId="90e556fe81b90a7f" providerId="LiveId" clId="{BADD2C04-AFE3-4C39-B999-3BA0E5797145}" dt="2020-02-27T23:09:35.336" v="15125" actId="47"/>
        <pc:sldMkLst>
          <pc:docMk/>
          <pc:sldMk cId="2908755951" sldId="524"/>
        </pc:sldMkLst>
      </pc:sldChg>
      <pc:sldChg chg="del">
        <pc:chgData name="Rachel Shaw" userId="90e556fe81b90a7f" providerId="LiveId" clId="{BADD2C04-AFE3-4C39-B999-3BA0E5797145}" dt="2020-02-27T23:09:33.806" v="15124" actId="47"/>
        <pc:sldMkLst>
          <pc:docMk/>
          <pc:sldMk cId="3371136462" sldId="525"/>
        </pc:sldMkLst>
      </pc:sldChg>
      <pc:sldChg chg="del">
        <pc:chgData name="Rachel Shaw" userId="90e556fe81b90a7f" providerId="LiveId" clId="{BADD2C04-AFE3-4C39-B999-3BA0E5797145}" dt="2020-02-27T23:09:32.244" v="15123" actId="47"/>
        <pc:sldMkLst>
          <pc:docMk/>
          <pc:sldMk cId="3945149838" sldId="526"/>
        </pc:sldMkLst>
      </pc:sldChg>
      <pc:sldChg chg="delSp del modAnim">
        <pc:chgData name="Rachel Shaw" userId="90e556fe81b90a7f" providerId="LiveId" clId="{BADD2C04-AFE3-4C39-B999-3BA0E5797145}" dt="2020-02-27T23:09:27.894" v="15122" actId="47"/>
        <pc:sldMkLst>
          <pc:docMk/>
          <pc:sldMk cId="2874447593" sldId="528"/>
        </pc:sldMkLst>
        <pc:spChg chg="del">
          <ac:chgData name="Rachel Shaw" userId="90e556fe81b90a7f" providerId="LiveId" clId="{BADD2C04-AFE3-4C39-B999-3BA0E5797145}" dt="2020-02-27T22:32:13.604" v="12785"/>
          <ac:spMkLst>
            <pc:docMk/>
            <pc:sldMk cId="2874447593" sldId="528"/>
            <ac:spMk id="5" creationId="{83F0314C-300D-4C2F-8032-BC52AF1A1DF1}"/>
          </ac:spMkLst>
        </pc:spChg>
        <pc:spChg chg="del">
          <ac:chgData name="Rachel Shaw" userId="90e556fe81b90a7f" providerId="LiveId" clId="{BADD2C04-AFE3-4C39-B999-3BA0E5797145}" dt="2020-02-27T22:32:13.604" v="12785"/>
          <ac:spMkLst>
            <pc:docMk/>
            <pc:sldMk cId="2874447593" sldId="528"/>
            <ac:spMk id="16" creationId="{453796FF-F4A9-414B-AC68-38C62B0CE089}"/>
          </ac:spMkLst>
        </pc:spChg>
        <pc:picChg chg="del">
          <ac:chgData name="Rachel Shaw" userId="90e556fe81b90a7f" providerId="LiveId" clId="{BADD2C04-AFE3-4C39-B999-3BA0E5797145}" dt="2020-02-27T22:32:13.604" v="12785"/>
          <ac:picMkLst>
            <pc:docMk/>
            <pc:sldMk cId="2874447593" sldId="528"/>
            <ac:picMk id="15" creationId="{8AF87E81-64BD-4543-8F36-21EAC1A3FE24}"/>
          </ac:picMkLst>
        </pc:picChg>
      </pc:sldChg>
      <pc:sldChg chg="modNotesTx">
        <pc:chgData name="Rachel Shaw" userId="90e556fe81b90a7f" providerId="LiveId" clId="{BADD2C04-AFE3-4C39-B999-3BA0E5797145}" dt="2020-03-02T12:07:34.471" v="17163" actId="20577"/>
        <pc:sldMkLst>
          <pc:docMk/>
          <pc:sldMk cId="2519137496" sldId="530"/>
        </pc:sldMkLst>
      </pc:sldChg>
      <pc:sldChg chg="addSp delSp modSp delAnim modAnim">
        <pc:chgData name="Rachel Shaw" userId="90e556fe81b90a7f" providerId="LiveId" clId="{BADD2C04-AFE3-4C39-B999-3BA0E5797145}" dt="2020-03-02T11:43:27.768" v="15768" actId="20577"/>
        <pc:sldMkLst>
          <pc:docMk/>
          <pc:sldMk cId="3495559835" sldId="531"/>
        </pc:sldMkLst>
        <pc:spChg chg="mod">
          <ac:chgData name="Rachel Shaw" userId="90e556fe81b90a7f" providerId="LiveId" clId="{BADD2C04-AFE3-4C39-B999-3BA0E5797145}" dt="2020-03-02T11:43:27.768" v="15768" actId="20577"/>
          <ac:spMkLst>
            <pc:docMk/>
            <pc:sldMk cId="3495559835" sldId="531"/>
            <ac:spMk id="3" creationId="{00000000-0000-0000-0000-000000000000}"/>
          </ac:spMkLst>
        </pc:spChg>
        <pc:spChg chg="add del ord">
          <ac:chgData name="Rachel Shaw" userId="90e556fe81b90a7f" providerId="LiveId" clId="{BADD2C04-AFE3-4C39-B999-3BA0E5797145}" dt="2020-02-27T17:16:22.460" v="1840" actId="478"/>
          <ac:spMkLst>
            <pc:docMk/>
            <pc:sldMk cId="3495559835" sldId="531"/>
            <ac:spMk id="8" creationId="{90D70F4C-18D0-4ECB-8FAE-397E090A8FCC}"/>
          </ac:spMkLst>
        </pc:spChg>
        <pc:picChg chg="add">
          <ac:chgData name="Rachel Shaw" userId="90e556fe81b90a7f" providerId="LiveId" clId="{BADD2C04-AFE3-4C39-B999-3BA0E5797145}" dt="2020-02-27T16:59:37.217" v="1464"/>
          <ac:picMkLst>
            <pc:docMk/>
            <pc:sldMk cId="3495559835" sldId="531"/>
            <ac:picMk id="5" creationId="{75438993-5633-4054-8788-D787165520D9}"/>
          </ac:picMkLst>
        </pc:picChg>
        <pc:picChg chg="add">
          <ac:chgData name="Rachel Shaw" userId="90e556fe81b90a7f" providerId="LiveId" clId="{BADD2C04-AFE3-4C39-B999-3BA0E5797145}" dt="2020-02-27T16:59:37.217" v="1464"/>
          <ac:picMkLst>
            <pc:docMk/>
            <pc:sldMk cId="3495559835" sldId="531"/>
            <ac:picMk id="6" creationId="{C00BDAD7-2483-4AFA-A79C-8F83D9D2F0C9}"/>
          </ac:picMkLst>
        </pc:picChg>
        <pc:picChg chg="add">
          <ac:chgData name="Rachel Shaw" userId="90e556fe81b90a7f" providerId="LiveId" clId="{BADD2C04-AFE3-4C39-B999-3BA0E5797145}" dt="2020-02-27T16:59:37.217" v="1464"/>
          <ac:picMkLst>
            <pc:docMk/>
            <pc:sldMk cId="3495559835" sldId="531"/>
            <ac:picMk id="7" creationId="{CB1608F5-64EB-49DA-A833-FDFA573BDE1E}"/>
          </ac:picMkLst>
        </pc:picChg>
      </pc:sldChg>
      <pc:sldChg chg="addSp delSp modSp ord modAnim modNotesTx">
        <pc:chgData name="Rachel Shaw" userId="90e556fe81b90a7f" providerId="LiveId" clId="{BADD2C04-AFE3-4C39-B999-3BA0E5797145}" dt="2020-02-27T23:30:18.014" v="15556" actId="20577"/>
        <pc:sldMkLst>
          <pc:docMk/>
          <pc:sldMk cId="1391724199" sldId="533"/>
        </pc:sldMkLst>
        <pc:spChg chg="add mod">
          <ac:chgData name="Rachel Shaw" userId="90e556fe81b90a7f" providerId="LiveId" clId="{BADD2C04-AFE3-4C39-B999-3BA0E5797145}" dt="2020-02-27T22:02:01.249" v="11023" actId="208"/>
          <ac:spMkLst>
            <pc:docMk/>
            <pc:sldMk cId="1391724199" sldId="533"/>
            <ac:spMk id="2" creationId="{416E0373-82B5-4F6D-95FD-55D6BDC9A532}"/>
          </ac:spMkLst>
        </pc:spChg>
        <pc:spChg chg="add mod">
          <ac:chgData name="Rachel Shaw" userId="90e556fe81b90a7f" providerId="LiveId" clId="{BADD2C04-AFE3-4C39-B999-3BA0E5797145}" dt="2020-02-27T22:02:06.015" v="11025" actId="1076"/>
          <ac:spMkLst>
            <pc:docMk/>
            <pc:sldMk cId="1391724199" sldId="533"/>
            <ac:spMk id="11" creationId="{D48CBEE9-6D2C-4E5B-AF22-23357F9853F8}"/>
          </ac:spMkLst>
        </pc:spChg>
        <pc:spChg chg="mod">
          <ac:chgData name="Rachel Shaw" userId="90e556fe81b90a7f" providerId="LiveId" clId="{BADD2C04-AFE3-4C39-B999-3BA0E5797145}" dt="2020-02-27T23:30:18.014" v="15556" actId="20577"/>
          <ac:spMkLst>
            <pc:docMk/>
            <pc:sldMk cId="1391724199" sldId="533"/>
            <ac:spMk id="14" creationId="{C465D380-4BAF-4205-AFFF-7EBDF282E51A}"/>
          </ac:spMkLst>
        </pc:spChg>
        <pc:spChg chg="add mod">
          <ac:chgData name="Rachel Shaw" userId="90e556fe81b90a7f" providerId="LiveId" clId="{BADD2C04-AFE3-4C39-B999-3BA0E5797145}" dt="2020-02-27T23:18:22.656" v="15277" actId="1076"/>
          <ac:spMkLst>
            <pc:docMk/>
            <pc:sldMk cId="1391724199" sldId="533"/>
            <ac:spMk id="16" creationId="{D1E9956F-45A3-4A43-A8D0-4B4A33F791F5}"/>
          </ac:spMkLst>
        </pc:spChg>
        <pc:spChg chg="add mod">
          <ac:chgData name="Rachel Shaw" userId="90e556fe81b90a7f" providerId="LiveId" clId="{BADD2C04-AFE3-4C39-B999-3BA0E5797145}" dt="2020-02-27T23:18:39.771" v="15285" actId="1037"/>
          <ac:spMkLst>
            <pc:docMk/>
            <pc:sldMk cId="1391724199" sldId="533"/>
            <ac:spMk id="18" creationId="{DF479904-0331-4425-A83D-85023D4A6805}"/>
          </ac:spMkLst>
        </pc:spChg>
        <pc:picChg chg="del mod">
          <ac:chgData name="Rachel Shaw" userId="90e556fe81b90a7f" providerId="LiveId" clId="{BADD2C04-AFE3-4C39-B999-3BA0E5797145}" dt="2020-02-27T21:58:59.306" v="10999" actId="478"/>
          <ac:picMkLst>
            <pc:docMk/>
            <pc:sldMk cId="1391724199" sldId="533"/>
            <ac:picMk id="3" creationId="{9D669AFA-98A9-4042-89E5-95EC959B2C82}"/>
          </ac:picMkLst>
        </pc:picChg>
        <pc:picChg chg="mod">
          <ac:chgData name="Rachel Shaw" userId="90e556fe81b90a7f" providerId="LiveId" clId="{BADD2C04-AFE3-4C39-B999-3BA0E5797145}" dt="2020-02-27T21:56:34.116" v="10736" actId="1076"/>
          <ac:picMkLst>
            <pc:docMk/>
            <pc:sldMk cId="1391724199" sldId="533"/>
            <ac:picMk id="7" creationId="{AF6086F8-D746-440F-A673-2999CC92EEF8}"/>
          </ac:picMkLst>
        </pc:picChg>
        <pc:picChg chg="del mod">
          <ac:chgData name="Rachel Shaw" userId="90e556fe81b90a7f" providerId="LiveId" clId="{BADD2C04-AFE3-4C39-B999-3BA0E5797145}" dt="2020-02-27T21:59:00.136" v="11000" actId="478"/>
          <ac:picMkLst>
            <pc:docMk/>
            <pc:sldMk cId="1391724199" sldId="533"/>
            <ac:picMk id="12" creationId="{D6CABADA-0941-4022-89FC-B878B2AFEC0E}"/>
          </ac:picMkLst>
        </pc:picChg>
        <pc:picChg chg="add mod">
          <ac:chgData name="Rachel Shaw" userId="90e556fe81b90a7f" providerId="LiveId" clId="{BADD2C04-AFE3-4C39-B999-3BA0E5797145}" dt="2020-02-27T22:13:42.574" v="12024" actId="14100"/>
          <ac:picMkLst>
            <pc:docMk/>
            <pc:sldMk cId="1391724199" sldId="533"/>
            <ac:picMk id="13" creationId="{3F947144-8FAE-421E-BA09-6E8E09DB74BB}"/>
          </ac:picMkLst>
        </pc:picChg>
        <pc:picChg chg="add mod">
          <ac:chgData name="Rachel Shaw" userId="90e556fe81b90a7f" providerId="LiveId" clId="{BADD2C04-AFE3-4C39-B999-3BA0E5797145}" dt="2020-02-27T23:17:30.947" v="15267" actId="14100"/>
          <ac:picMkLst>
            <pc:docMk/>
            <pc:sldMk cId="1391724199" sldId="533"/>
            <ac:picMk id="15" creationId="{13ABA0F3-5281-4112-A09F-6B6184F11BA7}"/>
          </ac:picMkLst>
        </pc:picChg>
        <pc:picChg chg="mod ord">
          <ac:chgData name="Rachel Shaw" userId="90e556fe81b90a7f" providerId="LiveId" clId="{BADD2C04-AFE3-4C39-B999-3BA0E5797145}" dt="2020-02-27T21:56:50.578" v="10745" actId="167"/>
          <ac:picMkLst>
            <pc:docMk/>
            <pc:sldMk cId="1391724199" sldId="533"/>
            <ac:picMk id="17" creationId="{4D9730B1-D5C7-46D7-83E6-24BC3BBE9F93}"/>
          </ac:picMkLst>
        </pc:picChg>
      </pc:sldChg>
      <pc:sldChg chg="modSp modAnim">
        <pc:chgData name="Rachel Shaw" userId="90e556fe81b90a7f" providerId="LiveId" clId="{BADD2C04-AFE3-4C39-B999-3BA0E5797145}" dt="2020-02-27T23:23:16.376" v="15315" actId="113"/>
        <pc:sldMkLst>
          <pc:docMk/>
          <pc:sldMk cId="4252191908" sldId="534"/>
        </pc:sldMkLst>
        <pc:spChg chg="mod">
          <ac:chgData name="Rachel Shaw" userId="90e556fe81b90a7f" providerId="LiveId" clId="{BADD2C04-AFE3-4C39-B999-3BA0E5797145}" dt="2020-02-27T23:23:16.376" v="15315" actId="113"/>
          <ac:spMkLst>
            <pc:docMk/>
            <pc:sldMk cId="4252191908" sldId="534"/>
            <ac:spMk id="3" creationId="{00000000-0000-0000-0000-000000000000}"/>
          </ac:spMkLst>
        </pc:spChg>
        <pc:picChg chg="mod">
          <ac:chgData name="Rachel Shaw" userId="90e556fe81b90a7f" providerId="LiveId" clId="{BADD2C04-AFE3-4C39-B999-3BA0E5797145}" dt="2020-02-27T17:14:03.040" v="1828" actId="1076"/>
          <ac:picMkLst>
            <pc:docMk/>
            <pc:sldMk cId="4252191908" sldId="534"/>
            <ac:picMk id="6" creationId="{05A08266-1589-48E3-83CF-95770DAE72D2}"/>
          </ac:picMkLst>
        </pc:picChg>
        <pc:picChg chg="mod">
          <ac:chgData name="Rachel Shaw" userId="90e556fe81b90a7f" providerId="LiveId" clId="{BADD2C04-AFE3-4C39-B999-3BA0E5797145}" dt="2020-02-27T17:13:59.261" v="1827" actId="1076"/>
          <ac:picMkLst>
            <pc:docMk/>
            <pc:sldMk cId="4252191908" sldId="534"/>
            <ac:picMk id="10" creationId="{9432FBB4-E699-4AF6-A8BD-887064AA56D5}"/>
          </ac:picMkLst>
        </pc:picChg>
        <pc:picChg chg="mod">
          <ac:chgData name="Rachel Shaw" userId="90e556fe81b90a7f" providerId="LiveId" clId="{BADD2C04-AFE3-4C39-B999-3BA0E5797145}" dt="2020-02-27T17:13:56.486" v="1826" actId="1076"/>
          <ac:picMkLst>
            <pc:docMk/>
            <pc:sldMk cId="4252191908" sldId="534"/>
            <ac:picMk id="12" creationId="{557B87E1-492A-4F01-8839-873FF10EBC56}"/>
          </ac:picMkLst>
        </pc:picChg>
      </pc:sldChg>
      <pc:sldChg chg="add del modNotesTx">
        <pc:chgData name="Rachel Shaw" userId="90e556fe81b90a7f" providerId="LiveId" clId="{BADD2C04-AFE3-4C39-B999-3BA0E5797145}" dt="2020-02-27T17:42:34.102" v="3746" actId="47"/>
        <pc:sldMkLst>
          <pc:docMk/>
          <pc:sldMk cId="2447849854" sldId="535"/>
        </pc:sldMkLst>
      </pc:sldChg>
      <pc:sldChg chg="del">
        <pc:chgData name="Rachel Shaw" userId="90e556fe81b90a7f" providerId="LiveId" clId="{BADD2C04-AFE3-4C39-B999-3BA0E5797145}" dt="2020-02-27T17:01:49.869" v="1577" actId="2696"/>
        <pc:sldMkLst>
          <pc:docMk/>
          <pc:sldMk cId="3862983716" sldId="535"/>
        </pc:sldMkLst>
      </pc:sldChg>
      <pc:sldChg chg="addSp delSp modSp add ord modAnim modNotesTx">
        <pc:chgData name="Rachel Shaw" userId="90e556fe81b90a7f" providerId="LiveId" clId="{BADD2C04-AFE3-4C39-B999-3BA0E5797145}" dt="2020-03-02T11:49:31.908" v="16214" actId="20577"/>
        <pc:sldMkLst>
          <pc:docMk/>
          <pc:sldMk cId="3168256129" sldId="536"/>
        </pc:sldMkLst>
        <pc:spChg chg="mod">
          <ac:chgData name="Rachel Shaw" userId="90e556fe81b90a7f" providerId="LiveId" clId="{BADD2C04-AFE3-4C39-B999-3BA0E5797145}" dt="2020-02-27T17:26:53.624" v="2436" actId="20577"/>
          <ac:spMkLst>
            <pc:docMk/>
            <pc:sldMk cId="3168256129" sldId="536"/>
            <ac:spMk id="2" creationId="{B55EA409-FD7E-407B-99EE-5A03326F5335}"/>
          </ac:spMkLst>
        </pc:spChg>
        <pc:spChg chg="add mod">
          <ac:chgData name="Rachel Shaw" userId="90e556fe81b90a7f" providerId="LiveId" clId="{BADD2C04-AFE3-4C39-B999-3BA0E5797145}" dt="2020-02-27T22:26:05.572" v="12341" actId="207"/>
          <ac:spMkLst>
            <pc:docMk/>
            <pc:sldMk cId="3168256129" sldId="536"/>
            <ac:spMk id="3" creationId="{8F138963-1FE6-4A90-901B-0167BCF95038}"/>
          </ac:spMkLst>
        </pc:spChg>
        <pc:spChg chg="del mod">
          <ac:chgData name="Rachel Shaw" userId="90e556fe81b90a7f" providerId="LiveId" clId="{BADD2C04-AFE3-4C39-B999-3BA0E5797145}" dt="2020-02-27T17:26:41.989" v="2403" actId="478"/>
          <ac:spMkLst>
            <pc:docMk/>
            <pc:sldMk cId="3168256129" sldId="536"/>
            <ac:spMk id="5" creationId="{34706004-497F-4C41-B448-CBC5214E108E}"/>
          </ac:spMkLst>
        </pc:spChg>
        <pc:spChg chg="add">
          <ac:chgData name="Rachel Shaw" userId="90e556fe81b90a7f" providerId="LiveId" clId="{BADD2C04-AFE3-4C39-B999-3BA0E5797145}" dt="2020-02-27T17:26:42.262" v="2404"/>
          <ac:spMkLst>
            <pc:docMk/>
            <pc:sldMk cId="3168256129" sldId="536"/>
            <ac:spMk id="6" creationId="{A23A6807-432B-43BB-BDCB-0C45FC321C05}"/>
          </ac:spMkLst>
        </pc:spChg>
        <pc:spChg chg="mod">
          <ac:chgData name="Rachel Shaw" userId="90e556fe81b90a7f" providerId="LiveId" clId="{BADD2C04-AFE3-4C39-B999-3BA0E5797145}" dt="2020-02-27T22:26:13.746" v="12347" actId="5793"/>
          <ac:spMkLst>
            <pc:docMk/>
            <pc:sldMk cId="3168256129" sldId="536"/>
            <ac:spMk id="8" creationId="{87F760EA-0DBF-4E21-B771-8F88F0E5BFC2}"/>
          </ac:spMkLst>
        </pc:spChg>
      </pc:sldChg>
      <pc:sldChg chg="addSp delSp modSp add modAnim modNotesTx">
        <pc:chgData name="Rachel Shaw" userId="90e556fe81b90a7f" providerId="LiveId" clId="{BADD2C04-AFE3-4C39-B999-3BA0E5797145}" dt="2020-03-02T11:57:01.516" v="16686" actId="20577"/>
        <pc:sldMkLst>
          <pc:docMk/>
          <pc:sldMk cId="232768032" sldId="537"/>
        </pc:sldMkLst>
        <pc:spChg chg="mod">
          <ac:chgData name="Rachel Shaw" userId="90e556fe81b90a7f" providerId="LiveId" clId="{BADD2C04-AFE3-4C39-B999-3BA0E5797145}" dt="2020-02-27T18:10:21.481" v="6665" actId="20577"/>
          <ac:spMkLst>
            <pc:docMk/>
            <pc:sldMk cId="232768032" sldId="537"/>
            <ac:spMk id="5" creationId="{47A6264D-5F66-4828-8243-C6C27BA9DDAA}"/>
          </ac:spMkLst>
        </pc:spChg>
        <pc:picChg chg="add del mod modCrop">
          <ac:chgData name="Rachel Shaw" userId="90e556fe81b90a7f" providerId="LiveId" clId="{BADD2C04-AFE3-4C39-B999-3BA0E5797145}" dt="2020-02-27T18:09:26.120" v="6654" actId="478"/>
          <ac:picMkLst>
            <pc:docMk/>
            <pc:sldMk cId="232768032" sldId="537"/>
            <ac:picMk id="3" creationId="{0FB5A4F4-0D0D-4341-ABA3-68EAFB0B4F78}"/>
          </ac:picMkLst>
        </pc:picChg>
        <pc:picChg chg="add mod">
          <ac:chgData name="Rachel Shaw" userId="90e556fe81b90a7f" providerId="LiveId" clId="{BADD2C04-AFE3-4C39-B999-3BA0E5797145}" dt="2020-02-27T18:11:37.697" v="6683" actId="1076"/>
          <ac:picMkLst>
            <pc:docMk/>
            <pc:sldMk cId="232768032" sldId="537"/>
            <ac:picMk id="8" creationId="{EA626664-793D-464C-9555-13146BF2A36A}"/>
          </ac:picMkLst>
        </pc:picChg>
        <pc:picChg chg="add mod modCrop">
          <ac:chgData name="Rachel Shaw" userId="90e556fe81b90a7f" providerId="LiveId" clId="{BADD2C04-AFE3-4C39-B999-3BA0E5797145}" dt="2020-02-27T18:11:03.704" v="6675" actId="1076"/>
          <ac:picMkLst>
            <pc:docMk/>
            <pc:sldMk cId="232768032" sldId="537"/>
            <ac:picMk id="10" creationId="{DC1AD822-A6B5-403F-8C5B-14D8C23AEC86}"/>
          </ac:picMkLst>
        </pc:picChg>
        <pc:picChg chg="add del mod">
          <ac:chgData name="Rachel Shaw" userId="90e556fe81b90a7f" providerId="LiveId" clId="{BADD2C04-AFE3-4C39-B999-3BA0E5797145}" dt="2020-02-27T18:11:21.757" v="6678" actId="478"/>
          <ac:picMkLst>
            <pc:docMk/>
            <pc:sldMk cId="232768032" sldId="537"/>
            <ac:picMk id="12" creationId="{41C57A89-ECF3-4D70-9829-7DC782231CB7}"/>
          </ac:picMkLst>
        </pc:picChg>
        <pc:picChg chg="add mod">
          <ac:chgData name="Rachel Shaw" userId="90e556fe81b90a7f" providerId="LiveId" clId="{BADD2C04-AFE3-4C39-B999-3BA0E5797145}" dt="2020-02-27T18:11:36.768" v="6682" actId="1076"/>
          <ac:picMkLst>
            <pc:docMk/>
            <pc:sldMk cId="232768032" sldId="537"/>
            <ac:picMk id="14" creationId="{28CE7AED-10DE-4373-BB19-DE231C01BD7E}"/>
          </ac:picMkLst>
        </pc:picChg>
      </pc:sldChg>
      <pc:sldChg chg="addSp delSp modSp add ord modAnim modNotesTx">
        <pc:chgData name="Rachel Shaw" userId="90e556fe81b90a7f" providerId="LiveId" clId="{BADD2C04-AFE3-4C39-B999-3BA0E5797145}" dt="2020-03-02T12:11:44.865" v="17840" actId="20577"/>
        <pc:sldMkLst>
          <pc:docMk/>
          <pc:sldMk cId="1450593860" sldId="538"/>
        </pc:sldMkLst>
        <pc:spChg chg="mod">
          <ac:chgData name="Rachel Shaw" userId="90e556fe81b90a7f" providerId="LiveId" clId="{BADD2C04-AFE3-4C39-B999-3BA0E5797145}" dt="2020-02-27T22:26:56.944" v="12363" actId="20577"/>
          <ac:spMkLst>
            <pc:docMk/>
            <pc:sldMk cId="1450593860" sldId="538"/>
            <ac:spMk id="2" creationId="{B55EA409-FD7E-407B-99EE-5A03326F5335}"/>
          </ac:spMkLst>
        </pc:spChg>
        <pc:spChg chg="add del mod">
          <ac:chgData name="Rachel Shaw" userId="90e556fe81b90a7f" providerId="LiveId" clId="{BADD2C04-AFE3-4C39-B999-3BA0E5797145}" dt="2020-02-27T22:21:09.210" v="12274" actId="478"/>
          <ac:spMkLst>
            <pc:docMk/>
            <pc:sldMk cId="1450593860" sldId="538"/>
            <ac:spMk id="3" creationId="{5AA5B055-5E62-48D2-A472-58EC9B65A0B8}"/>
          </ac:spMkLst>
        </pc:spChg>
        <pc:spChg chg="add del mod">
          <ac:chgData name="Rachel Shaw" userId="90e556fe81b90a7f" providerId="LiveId" clId="{BADD2C04-AFE3-4C39-B999-3BA0E5797145}" dt="2020-02-27T22:20:46.519" v="12270"/>
          <ac:spMkLst>
            <pc:docMk/>
            <pc:sldMk cId="1450593860" sldId="538"/>
            <ac:spMk id="4" creationId="{3CB22B32-B264-4F33-BD2C-33EB69909361}"/>
          </ac:spMkLst>
        </pc:spChg>
        <pc:spChg chg="del">
          <ac:chgData name="Rachel Shaw" userId="90e556fe81b90a7f" providerId="LiveId" clId="{BADD2C04-AFE3-4C39-B999-3BA0E5797145}" dt="2020-02-27T22:26:52.774" v="12350" actId="478"/>
          <ac:spMkLst>
            <pc:docMk/>
            <pc:sldMk cId="1450593860" sldId="538"/>
            <ac:spMk id="5" creationId="{34706004-497F-4C41-B448-CBC5214E108E}"/>
          </ac:spMkLst>
        </pc:spChg>
        <pc:spChg chg="add mod">
          <ac:chgData name="Rachel Shaw" userId="90e556fe81b90a7f" providerId="LiveId" clId="{BADD2C04-AFE3-4C39-B999-3BA0E5797145}" dt="2020-03-02T12:10:43.697" v="17542" actId="20577"/>
          <ac:spMkLst>
            <pc:docMk/>
            <pc:sldMk cId="1450593860" sldId="538"/>
            <ac:spMk id="6" creationId="{7EA3A669-6761-42A6-8018-A6920DC6DBCC}"/>
          </ac:spMkLst>
        </pc:spChg>
        <pc:spChg chg="mod">
          <ac:chgData name="Rachel Shaw" userId="90e556fe81b90a7f" providerId="LiveId" clId="{BADD2C04-AFE3-4C39-B999-3BA0E5797145}" dt="2020-02-27T23:30:55.024" v="15581" actId="20577"/>
          <ac:spMkLst>
            <pc:docMk/>
            <pc:sldMk cId="1450593860" sldId="538"/>
            <ac:spMk id="8" creationId="{87F760EA-0DBF-4E21-B771-8F88F0E5BFC2}"/>
          </ac:spMkLst>
        </pc:spChg>
        <pc:spChg chg="add del mod">
          <ac:chgData name="Rachel Shaw" userId="90e556fe81b90a7f" providerId="LiveId" clId="{BADD2C04-AFE3-4C39-B999-3BA0E5797145}" dt="2020-02-27T22:25:46.551" v="12337" actId="478"/>
          <ac:spMkLst>
            <pc:docMk/>
            <pc:sldMk cId="1450593860" sldId="538"/>
            <ac:spMk id="9" creationId="{C16D5480-E97C-4190-8D0C-D16738514C44}"/>
          </ac:spMkLst>
        </pc:spChg>
        <pc:spChg chg="add">
          <ac:chgData name="Rachel Shaw" userId="90e556fe81b90a7f" providerId="LiveId" clId="{BADD2C04-AFE3-4C39-B999-3BA0E5797145}" dt="2020-02-27T22:26:53.005" v="12351"/>
          <ac:spMkLst>
            <pc:docMk/>
            <pc:sldMk cId="1450593860" sldId="538"/>
            <ac:spMk id="10" creationId="{6C45A0A0-6EBC-4F35-83D2-BAB8A54A1562}"/>
          </ac:spMkLst>
        </pc:spChg>
        <pc:spChg chg="add mod">
          <ac:chgData name="Rachel Shaw" userId="90e556fe81b90a7f" providerId="LiveId" clId="{BADD2C04-AFE3-4C39-B999-3BA0E5797145}" dt="2020-02-27T23:31:17.792" v="15586" actId="14100"/>
          <ac:spMkLst>
            <pc:docMk/>
            <pc:sldMk cId="1450593860" sldId="538"/>
            <ac:spMk id="11" creationId="{D3219EE3-008B-4768-B96F-0B20017C9CCC}"/>
          </ac:spMkLst>
        </pc:spChg>
      </pc:sldChg>
      <pc:sldChg chg="addSp delSp modSp add del delAnim modAnim modNotesTx">
        <pc:chgData name="Rachel Shaw" userId="90e556fe81b90a7f" providerId="LiveId" clId="{BADD2C04-AFE3-4C39-B999-3BA0E5797145}" dt="2020-02-27T22:15:10.808" v="12162" actId="47"/>
        <pc:sldMkLst>
          <pc:docMk/>
          <pc:sldMk cId="3807964269" sldId="538"/>
        </pc:sldMkLst>
        <pc:spChg chg="add mod">
          <ac:chgData name="Rachel Shaw" userId="90e556fe81b90a7f" providerId="LiveId" clId="{BADD2C04-AFE3-4C39-B999-3BA0E5797145}" dt="2020-02-27T22:12:21.351" v="12008" actId="14100"/>
          <ac:spMkLst>
            <pc:docMk/>
            <pc:sldMk cId="3807964269" sldId="538"/>
            <ac:spMk id="11" creationId="{FA9A0123-619A-417B-9BAE-CAD076CA864D}"/>
          </ac:spMkLst>
        </pc:spChg>
        <pc:spChg chg="del mod">
          <ac:chgData name="Rachel Shaw" userId="90e556fe81b90a7f" providerId="LiveId" clId="{BADD2C04-AFE3-4C39-B999-3BA0E5797145}" dt="2020-02-27T22:00:56.788" v="11018" actId="478"/>
          <ac:spMkLst>
            <pc:docMk/>
            <pc:sldMk cId="3807964269" sldId="538"/>
            <ac:spMk id="14" creationId="{C465D380-4BAF-4205-AFFF-7EBDF282E51A}"/>
          </ac:spMkLst>
        </pc:spChg>
        <pc:picChg chg="mod ord">
          <ac:chgData name="Rachel Shaw" userId="90e556fe81b90a7f" providerId="LiveId" clId="{BADD2C04-AFE3-4C39-B999-3BA0E5797145}" dt="2020-02-27T22:13:24.418" v="12019" actId="1076"/>
          <ac:picMkLst>
            <pc:docMk/>
            <pc:sldMk cId="3807964269" sldId="538"/>
            <ac:picMk id="3" creationId="{9D669AFA-98A9-4042-89E5-95EC959B2C82}"/>
          </ac:picMkLst>
        </pc:picChg>
        <pc:picChg chg="add mod">
          <ac:chgData name="Rachel Shaw" userId="90e556fe81b90a7f" providerId="LiveId" clId="{BADD2C04-AFE3-4C39-B999-3BA0E5797145}" dt="2020-02-27T22:11:22.518" v="11810" actId="1076"/>
          <ac:picMkLst>
            <pc:docMk/>
            <pc:sldMk cId="3807964269" sldId="538"/>
            <ac:picMk id="4" creationId="{C3B2922C-09AB-40DA-8EED-93F8DE96D693}"/>
          </ac:picMkLst>
        </pc:picChg>
        <pc:picChg chg="del">
          <ac:chgData name="Rachel Shaw" userId="90e556fe81b90a7f" providerId="LiveId" clId="{BADD2C04-AFE3-4C39-B999-3BA0E5797145}" dt="2020-02-27T21:59:04.015" v="11001" actId="478"/>
          <ac:picMkLst>
            <pc:docMk/>
            <pc:sldMk cId="3807964269" sldId="538"/>
            <ac:picMk id="7" creationId="{AF6086F8-D746-440F-A673-2999CC92EEF8}"/>
          </ac:picMkLst>
        </pc:picChg>
        <pc:picChg chg="del mod">
          <ac:chgData name="Rachel Shaw" userId="90e556fe81b90a7f" providerId="LiveId" clId="{BADD2C04-AFE3-4C39-B999-3BA0E5797145}" dt="2020-02-27T22:10:46.229" v="11799" actId="478"/>
          <ac:picMkLst>
            <pc:docMk/>
            <pc:sldMk cId="3807964269" sldId="538"/>
            <ac:picMk id="12" creationId="{D6CABADA-0941-4022-89FC-B878B2AFEC0E}"/>
          </ac:picMkLst>
        </pc:picChg>
        <pc:picChg chg="del">
          <ac:chgData name="Rachel Shaw" userId="90e556fe81b90a7f" providerId="LiveId" clId="{BADD2C04-AFE3-4C39-B999-3BA0E5797145}" dt="2020-02-27T21:59:04.582" v="11002" actId="478"/>
          <ac:picMkLst>
            <pc:docMk/>
            <pc:sldMk cId="3807964269" sldId="538"/>
            <ac:picMk id="17" creationId="{4D9730B1-D5C7-46D7-83E6-24BC3BBE9F93}"/>
          </ac:picMkLst>
        </pc:picChg>
      </pc:sldChg>
      <pc:sldChg chg="add del">
        <pc:chgData name="Rachel Shaw" userId="90e556fe81b90a7f" providerId="LiveId" clId="{BADD2C04-AFE3-4C39-B999-3BA0E5797145}" dt="2020-02-27T22:18:15.861" v="12189"/>
        <pc:sldMkLst>
          <pc:docMk/>
          <pc:sldMk cId="2799741779" sldId="539"/>
        </pc:sldMkLst>
      </pc:sldChg>
      <pc:sldChg chg="addSp delSp modSp add ord delAnim modAnim modNotesTx">
        <pc:chgData name="Rachel Shaw" userId="90e556fe81b90a7f" providerId="LiveId" clId="{BADD2C04-AFE3-4C39-B999-3BA0E5797145}" dt="2020-03-02T12:19:37.635" v="18688" actId="20577"/>
        <pc:sldMkLst>
          <pc:docMk/>
          <pc:sldMk cId="4073683635" sldId="539"/>
        </pc:sldMkLst>
        <pc:spChg chg="del">
          <ac:chgData name="Rachel Shaw" userId="90e556fe81b90a7f" providerId="LiveId" clId="{BADD2C04-AFE3-4C39-B999-3BA0E5797145}" dt="2020-02-27T22:27:37.951" v="12371" actId="478"/>
          <ac:spMkLst>
            <pc:docMk/>
            <pc:sldMk cId="4073683635" sldId="539"/>
            <ac:spMk id="6" creationId="{7EA3A669-6761-42A6-8018-A6920DC6DBCC}"/>
          </ac:spMkLst>
        </pc:spChg>
        <pc:spChg chg="add mod">
          <ac:chgData name="Rachel Shaw" userId="90e556fe81b90a7f" providerId="LiveId" clId="{BADD2C04-AFE3-4C39-B999-3BA0E5797145}" dt="2020-02-27T23:09:13.395" v="15121" actId="20577"/>
          <ac:spMkLst>
            <pc:docMk/>
            <pc:sldMk cId="4073683635" sldId="539"/>
            <ac:spMk id="7" creationId="{89602EAF-B266-4E1C-830D-C35E2F44536C}"/>
          </ac:spMkLst>
        </pc:spChg>
        <pc:spChg chg="del mod">
          <ac:chgData name="Rachel Shaw" userId="90e556fe81b90a7f" providerId="LiveId" clId="{BADD2C04-AFE3-4C39-B999-3BA0E5797145}" dt="2020-02-27T22:27:48.324" v="12376"/>
          <ac:spMkLst>
            <pc:docMk/>
            <pc:sldMk cId="4073683635" sldId="539"/>
            <ac:spMk id="8" creationId="{87F760EA-0DBF-4E21-B771-8F88F0E5BFC2}"/>
          </ac:spMkLst>
        </pc:spChg>
        <pc:spChg chg="add">
          <ac:chgData name="Rachel Shaw" userId="90e556fe81b90a7f" providerId="LiveId" clId="{BADD2C04-AFE3-4C39-B999-3BA0E5797145}" dt="2020-02-27T22:32:16.581" v="12786"/>
          <ac:spMkLst>
            <pc:docMk/>
            <pc:sldMk cId="4073683635" sldId="539"/>
            <ac:spMk id="11" creationId="{B1AC63AF-80E3-4C46-932F-DA442BFF6392}"/>
          </ac:spMkLst>
        </pc:spChg>
        <pc:spChg chg="add">
          <ac:chgData name="Rachel Shaw" userId="90e556fe81b90a7f" providerId="LiveId" clId="{BADD2C04-AFE3-4C39-B999-3BA0E5797145}" dt="2020-02-27T22:32:16.581" v="12786"/>
          <ac:spMkLst>
            <pc:docMk/>
            <pc:sldMk cId="4073683635" sldId="539"/>
            <ac:spMk id="12" creationId="{9E92DCFB-CE52-4713-B3FA-8B117FAEDDFC}"/>
          </ac:spMkLst>
        </pc:spChg>
        <pc:picChg chg="add">
          <ac:chgData name="Rachel Shaw" userId="90e556fe81b90a7f" providerId="LiveId" clId="{BADD2C04-AFE3-4C39-B999-3BA0E5797145}" dt="2020-02-27T22:32:16.581" v="12786"/>
          <ac:picMkLst>
            <pc:docMk/>
            <pc:sldMk cId="4073683635" sldId="539"/>
            <ac:picMk id="9" creationId="{B844EF2A-62CB-48A5-A101-1969F5A2DFF0}"/>
          </ac:picMkLst>
        </pc:picChg>
      </pc:sldChg>
      <pc:sldChg chg="add del">
        <pc:chgData name="Rachel Shaw" userId="90e556fe81b90a7f" providerId="LiveId" clId="{BADD2C04-AFE3-4C39-B999-3BA0E5797145}" dt="2020-02-27T22:28:07.494" v="12381" actId="47"/>
        <pc:sldMkLst>
          <pc:docMk/>
          <pc:sldMk cId="1548788095" sldId="540"/>
        </pc:sldMkLst>
      </pc:sldChg>
    </pc:docChg>
  </pc:docChgLst>
  <pc:docChgLst>
    <pc:chgData name="Rachel Shaw" userId="90e556fe81b90a7f" providerId="LiveId" clId="{BC63EDB8-F62E-4A17-AB00-A4A5850EE389}"/>
    <pc:docChg chg="undo redo custSel addSld delSld modSld sldOrd">
      <pc:chgData name="Rachel Shaw" userId="90e556fe81b90a7f" providerId="LiveId" clId="{BC63EDB8-F62E-4A17-AB00-A4A5850EE389}" dt="2020-02-24T15:44:02.520" v="9988" actId="20577"/>
      <pc:docMkLst>
        <pc:docMk/>
      </pc:docMkLst>
      <pc:sldChg chg="modSp">
        <pc:chgData name="Rachel Shaw" userId="90e556fe81b90a7f" providerId="LiveId" clId="{BC63EDB8-F62E-4A17-AB00-A4A5850EE389}" dt="2020-02-23T22:24:18.238" v="9467" actId="1076"/>
        <pc:sldMkLst>
          <pc:docMk/>
          <pc:sldMk cId="3837094886" sldId="262"/>
        </pc:sldMkLst>
        <pc:spChg chg="mod">
          <ac:chgData name="Rachel Shaw" userId="90e556fe81b90a7f" providerId="LiveId" clId="{BC63EDB8-F62E-4A17-AB00-A4A5850EE389}" dt="2020-02-23T22:24:10.650" v="9465" actId="255"/>
          <ac:spMkLst>
            <pc:docMk/>
            <pc:sldMk cId="3837094886" sldId="262"/>
            <ac:spMk id="5" creationId="{A7E4BE9F-49BD-4C5F-A6B1-A18347BB9401}"/>
          </ac:spMkLst>
        </pc:spChg>
        <pc:picChg chg="mod">
          <ac:chgData name="Rachel Shaw" userId="90e556fe81b90a7f" providerId="LiveId" clId="{BC63EDB8-F62E-4A17-AB00-A4A5850EE389}" dt="2020-02-23T22:24:18.238" v="9467" actId="1076"/>
          <ac:picMkLst>
            <pc:docMk/>
            <pc:sldMk cId="3837094886" sldId="262"/>
            <ac:picMk id="9" creationId="{5D55167D-B6D3-4ED4-8C5E-C0B58C5C089E}"/>
          </ac:picMkLst>
        </pc:picChg>
      </pc:sldChg>
      <pc:sldChg chg="modSp">
        <pc:chgData name="Rachel Shaw" userId="90e556fe81b90a7f" providerId="LiveId" clId="{BC63EDB8-F62E-4A17-AB00-A4A5850EE389}" dt="2020-02-23T22:24:50.897" v="9482" actId="1076"/>
        <pc:sldMkLst>
          <pc:docMk/>
          <pc:sldMk cId="1795331753" sldId="263"/>
        </pc:sldMkLst>
        <pc:spChg chg="mod">
          <ac:chgData name="Rachel Shaw" userId="90e556fe81b90a7f" providerId="LiveId" clId="{BC63EDB8-F62E-4A17-AB00-A4A5850EE389}" dt="2020-02-23T22:24:49.616" v="9481" actId="1076"/>
          <ac:spMkLst>
            <pc:docMk/>
            <pc:sldMk cId="1795331753" sldId="263"/>
            <ac:spMk id="11" creationId="{869225FE-66D4-406F-9ECA-97F012F99FF3}"/>
          </ac:spMkLst>
        </pc:spChg>
        <pc:spChg chg="mod">
          <ac:chgData name="Rachel Shaw" userId="90e556fe81b90a7f" providerId="LiveId" clId="{BC63EDB8-F62E-4A17-AB00-A4A5850EE389}" dt="2020-02-23T22:24:31.597" v="9471" actId="1076"/>
          <ac:spMkLst>
            <pc:docMk/>
            <pc:sldMk cId="1795331753" sldId="263"/>
            <ac:spMk id="12" creationId="{86475D6A-B06A-4374-98FC-4A673C136CDD}"/>
          </ac:spMkLst>
        </pc:spChg>
        <pc:picChg chg="mod">
          <ac:chgData name="Rachel Shaw" userId="90e556fe81b90a7f" providerId="LiveId" clId="{BC63EDB8-F62E-4A17-AB00-A4A5850EE389}" dt="2020-02-23T22:24:50.897" v="9482" actId="1076"/>
          <ac:picMkLst>
            <pc:docMk/>
            <pc:sldMk cId="1795331753" sldId="263"/>
            <ac:picMk id="10" creationId="{8D577A8F-4BF0-4276-B1E9-8ADB654A0D78}"/>
          </ac:picMkLst>
        </pc:picChg>
      </pc:sldChg>
      <pc:sldChg chg="modSp">
        <pc:chgData name="Rachel Shaw" userId="90e556fe81b90a7f" providerId="LiveId" clId="{BC63EDB8-F62E-4A17-AB00-A4A5850EE389}" dt="2020-02-23T22:31:23.420" v="9560" actId="1076"/>
        <pc:sldMkLst>
          <pc:docMk/>
          <pc:sldMk cId="1587847375" sldId="264"/>
        </pc:sldMkLst>
        <pc:spChg chg="mod">
          <ac:chgData name="Rachel Shaw" userId="90e556fe81b90a7f" providerId="LiveId" clId="{BC63EDB8-F62E-4A17-AB00-A4A5850EE389}" dt="2020-02-23T22:31:23.420" v="9560" actId="1076"/>
          <ac:spMkLst>
            <pc:docMk/>
            <pc:sldMk cId="1587847375" sldId="264"/>
            <ac:spMk id="3" creationId="{B0D29F1E-7792-4DCD-8A7A-2C80F91B9B4F}"/>
          </ac:spMkLst>
        </pc:spChg>
        <pc:picChg chg="mod">
          <ac:chgData name="Rachel Shaw" userId="90e556fe81b90a7f" providerId="LiveId" clId="{BC63EDB8-F62E-4A17-AB00-A4A5850EE389}" dt="2020-02-23T22:31:12.383" v="9556" actId="1076"/>
          <ac:picMkLst>
            <pc:docMk/>
            <pc:sldMk cId="1587847375" sldId="264"/>
            <ac:picMk id="5" creationId="{20889727-E963-4020-ADC6-AF8C820EAEE1}"/>
          </ac:picMkLst>
        </pc:picChg>
      </pc:sldChg>
      <pc:sldChg chg="addSp delSp modSp addAnim delAnim modAnim modNotesTx">
        <pc:chgData name="Rachel Shaw" userId="90e556fe81b90a7f" providerId="LiveId" clId="{BC63EDB8-F62E-4A17-AB00-A4A5850EE389}" dt="2020-02-23T21:17:34.624" v="6309" actId="122"/>
        <pc:sldMkLst>
          <pc:docMk/>
          <pc:sldMk cId="952898079" sldId="267"/>
        </pc:sldMkLst>
        <pc:spChg chg="add del">
          <ac:chgData name="Rachel Shaw" userId="90e556fe81b90a7f" providerId="LiveId" clId="{BC63EDB8-F62E-4A17-AB00-A4A5850EE389}" dt="2020-02-23T21:14:59.376" v="6159"/>
          <ac:spMkLst>
            <pc:docMk/>
            <pc:sldMk cId="952898079" sldId="267"/>
            <ac:spMk id="2" creationId="{E826D47C-7B8D-4BE1-95ED-650F04835754}"/>
          </ac:spMkLst>
        </pc:spChg>
        <pc:spChg chg="add del">
          <ac:chgData name="Rachel Shaw" userId="90e556fe81b90a7f" providerId="LiveId" clId="{BC63EDB8-F62E-4A17-AB00-A4A5850EE389}" dt="2020-02-23T21:14:58.508" v="6157"/>
          <ac:spMkLst>
            <pc:docMk/>
            <pc:sldMk cId="952898079" sldId="267"/>
            <ac:spMk id="3" creationId="{6D508203-41B6-425B-9FCC-BB46F25A754E}"/>
          </ac:spMkLst>
        </pc:spChg>
        <pc:spChg chg="mod">
          <ac:chgData name="Rachel Shaw" userId="90e556fe81b90a7f" providerId="LiveId" clId="{BC63EDB8-F62E-4A17-AB00-A4A5850EE389}" dt="2020-02-23T21:11:16.673" v="6063" actId="20577"/>
          <ac:spMkLst>
            <pc:docMk/>
            <pc:sldMk cId="952898079" sldId="267"/>
            <ac:spMk id="10" creationId="{B3520776-4484-42F3-B50C-861F6609E795}"/>
          </ac:spMkLst>
        </pc:spChg>
        <pc:spChg chg="del">
          <ac:chgData name="Rachel Shaw" userId="90e556fe81b90a7f" providerId="LiveId" clId="{BC63EDB8-F62E-4A17-AB00-A4A5850EE389}" dt="2020-02-23T21:11:11.411" v="6044" actId="478"/>
          <ac:spMkLst>
            <pc:docMk/>
            <pc:sldMk cId="952898079" sldId="267"/>
            <ac:spMk id="12" creationId="{8B95E981-4F5E-4658-9141-91BA7FB1F5DF}"/>
          </ac:spMkLst>
        </pc:spChg>
        <pc:spChg chg="add mod">
          <ac:chgData name="Rachel Shaw" userId="90e556fe81b90a7f" providerId="LiveId" clId="{BC63EDB8-F62E-4A17-AB00-A4A5850EE389}" dt="2020-02-23T21:17:29.392" v="6305" actId="122"/>
          <ac:spMkLst>
            <pc:docMk/>
            <pc:sldMk cId="952898079" sldId="267"/>
            <ac:spMk id="14" creationId="{20B8EAFB-76CB-4858-8C59-FF0AF374EEF4}"/>
          </ac:spMkLst>
        </pc:spChg>
        <pc:spChg chg="add del mod">
          <ac:chgData name="Rachel Shaw" userId="90e556fe81b90a7f" providerId="LiveId" clId="{BC63EDB8-F62E-4A17-AB00-A4A5850EE389}" dt="2020-02-23T21:17:34.624" v="6309" actId="122"/>
          <ac:spMkLst>
            <pc:docMk/>
            <pc:sldMk cId="952898079" sldId="267"/>
            <ac:spMk id="15" creationId="{3F682F0C-680D-42F7-B4AB-02FFB9515864}"/>
          </ac:spMkLst>
        </pc:spChg>
        <pc:spChg chg="del">
          <ac:chgData name="Rachel Shaw" userId="90e556fe81b90a7f" providerId="LiveId" clId="{BC63EDB8-F62E-4A17-AB00-A4A5850EE389}" dt="2020-02-23T21:11:11.907" v="6045" actId="478"/>
          <ac:spMkLst>
            <pc:docMk/>
            <pc:sldMk cId="952898079" sldId="267"/>
            <ac:spMk id="18" creationId="{167D2BDD-AA35-4C33-9DC2-7883751568A0}"/>
          </ac:spMkLst>
        </pc:spChg>
        <pc:picChg chg="add mod">
          <ac:chgData name="Rachel Shaw" userId="90e556fe81b90a7f" providerId="LiveId" clId="{BC63EDB8-F62E-4A17-AB00-A4A5850EE389}" dt="2020-02-23T21:11:52.738" v="6076" actId="1076"/>
          <ac:picMkLst>
            <pc:docMk/>
            <pc:sldMk cId="952898079" sldId="267"/>
            <ac:picMk id="9" creationId="{D663A706-ECF0-402A-8D70-624E260A0081}"/>
          </ac:picMkLst>
        </pc:picChg>
        <pc:picChg chg="del">
          <ac:chgData name="Rachel Shaw" userId="90e556fe81b90a7f" providerId="LiveId" clId="{BC63EDB8-F62E-4A17-AB00-A4A5850EE389}" dt="2020-02-23T21:11:09.859" v="6043" actId="478"/>
          <ac:picMkLst>
            <pc:docMk/>
            <pc:sldMk cId="952898079" sldId="267"/>
            <ac:picMk id="11" creationId="{E2147967-47B3-4BDA-A8F8-64E3C956557A}"/>
          </ac:picMkLst>
        </pc:picChg>
        <pc:picChg chg="add mod">
          <ac:chgData name="Rachel Shaw" userId="90e556fe81b90a7f" providerId="LiveId" clId="{BC63EDB8-F62E-4A17-AB00-A4A5850EE389}" dt="2020-02-23T21:11:52.738" v="6076" actId="1076"/>
          <ac:picMkLst>
            <pc:docMk/>
            <pc:sldMk cId="952898079" sldId="267"/>
            <ac:picMk id="13" creationId="{43EA1586-8152-469F-B60C-303F82B21949}"/>
          </ac:picMkLst>
        </pc:picChg>
        <pc:picChg chg="del">
          <ac:chgData name="Rachel Shaw" userId="90e556fe81b90a7f" providerId="LiveId" clId="{BC63EDB8-F62E-4A17-AB00-A4A5850EE389}" dt="2020-02-23T21:11:12.282" v="6046" actId="478"/>
          <ac:picMkLst>
            <pc:docMk/>
            <pc:sldMk cId="952898079" sldId="267"/>
            <ac:picMk id="19" creationId="{C0268920-165B-4220-BC10-1FC5252110DF}"/>
          </ac:picMkLst>
        </pc:picChg>
      </pc:sldChg>
      <pc:sldChg chg="modSp">
        <pc:chgData name="Rachel Shaw" userId="90e556fe81b90a7f" providerId="LiveId" clId="{BC63EDB8-F62E-4A17-AB00-A4A5850EE389}" dt="2020-02-23T22:21:33.573" v="9401" actId="1036"/>
        <pc:sldMkLst>
          <pc:docMk/>
          <pc:sldMk cId="884832934" sldId="271"/>
        </pc:sldMkLst>
        <pc:spChg chg="mod">
          <ac:chgData name="Rachel Shaw" userId="90e556fe81b90a7f" providerId="LiveId" clId="{BC63EDB8-F62E-4A17-AB00-A4A5850EE389}" dt="2020-02-23T22:21:33.573" v="9401" actId="1036"/>
          <ac:spMkLst>
            <pc:docMk/>
            <pc:sldMk cId="884832934" sldId="271"/>
            <ac:spMk id="3" creationId="{40B5DFF3-72C3-4786-983E-23E4D918708A}"/>
          </ac:spMkLst>
        </pc:spChg>
      </pc:sldChg>
      <pc:sldChg chg="modSp">
        <pc:chgData name="Rachel Shaw" userId="90e556fe81b90a7f" providerId="LiveId" clId="{BC63EDB8-F62E-4A17-AB00-A4A5850EE389}" dt="2020-02-23T22:22:59.867" v="9442" actId="14100"/>
        <pc:sldMkLst>
          <pc:docMk/>
          <pc:sldMk cId="1338096571" sldId="307"/>
        </pc:sldMkLst>
        <pc:spChg chg="mod">
          <ac:chgData name="Rachel Shaw" userId="90e556fe81b90a7f" providerId="LiveId" clId="{BC63EDB8-F62E-4A17-AB00-A4A5850EE389}" dt="2020-02-23T22:20:56.300" v="9392" actId="1076"/>
          <ac:spMkLst>
            <pc:docMk/>
            <pc:sldMk cId="1338096571" sldId="307"/>
            <ac:spMk id="3" creationId="{40B5DFF3-72C3-4786-983E-23E4D918708A}"/>
          </ac:spMkLst>
        </pc:spChg>
        <pc:spChg chg="mod">
          <ac:chgData name="Rachel Shaw" userId="90e556fe81b90a7f" providerId="LiveId" clId="{BC63EDB8-F62E-4A17-AB00-A4A5850EE389}" dt="2020-02-23T22:22:59.867" v="9442" actId="14100"/>
          <ac:spMkLst>
            <pc:docMk/>
            <pc:sldMk cId="1338096571" sldId="307"/>
            <ac:spMk id="4" creationId="{012BC0C2-C77C-47AB-90D2-E5D2DE28F03C}"/>
          </ac:spMkLst>
        </pc:spChg>
      </pc:sldChg>
      <pc:sldChg chg="modSp ord">
        <pc:chgData name="Rachel Shaw" userId="90e556fe81b90a7f" providerId="LiveId" clId="{BC63EDB8-F62E-4A17-AB00-A4A5850EE389}" dt="2020-02-23T22:38:58.632" v="9748" actId="20577"/>
        <pc:sldMkLst>
          <pc:docMk/>
          <pc:sldMk cId="2939552477" sldId="322"/>
        </pc:sldMkLst>
        <pc:spChg chg="mod">
          <ac:chgData name="Rachel Shaw" userId="90e556fe81b90a7f" providerId="LiveId" clId="{BC63EDB8-F62E-4A17-AB00-A4A5850EE389}" dt="2020-02-23T22:38:58.632" v="9748" actId="20577"/>
          <ac:spMkLst>
            <pc:docMk/>
            <pc:sldMk cId="2939552477" sldId="322"/>
            <ac:spMk id="5" creationId="{A7E4BE9F-49BD-4C5F-A6B1-A18347BB9401}"/>
          </ac:spMkLst>
        </pc:spChg>
      </pc:sldChg>
      <pc:sldChg chg="delSp modSp delAnim modNotesTx">
        <pc:chgData name="Rachel Shaw" userId="90e556fe81b90a7f" providerId="LiveId" clId="{BC63EDB8-F62E-4A17-AB00-A4A5850EE389}" dt="2020-02-23T21:05:07.423" v="5632" actId="14100"/>
        <pc:sldMkLst>
          <pc:docMk/>
          <pc:sldMk cId="574525168" sldId="323"/>
        </pc:sldMkLst>
        <pc:spChg chg="del">
          <ac:chgData name="Rachel Shaw" userId="90e556fe81b90a7f" providerId="LiveId" clId="{BC63EDB8-F62E-4A17-AB00-A4A5850EE389}" dt="2020-02-23T20:47:59.767" v="4975" actId="478"/>
          <ac:spMkLst>
            <pc:docMk/>
            <pc:sldMk cId="574525168" sldId="323"/>
            <ac:spMk id="21" creationId="{98AB4368-7A8C-4AB8-BCAD-EEF0251E9137}"/>
          </ac:spMkLst>
        </pc:spChg>
        <pc:spChg chg="mod">
          <ac:chgData name="Rachel Shaw" userId="90e556fe81b90a7f" providerId="LiveId" clId="{BC63EDB8-F62E-4A17-AB00-A4A5850EE389}" dt="2020-02-23T21:03:14.303" v="5504" actId="403"/>
          <ac:spMkLst>
            <pc:docMk/>
            <pc:sldMk cId="574525168" sldId="323"/>
            <ac:spMk id="24" creationId="{F864AB92-EB4A-4C8B-A804-8D5A53A2AA61}"/>
          </ac:spMkLst>
        </pc:spChg>
        <pc:spChg chg="del mod">
          <ac:chgData name="Rachel Shaw" userId="90e556fe81b90a7f" providerId="LiveId" clId="{BC63EDB8-F62E-4A17-AB00-A4A5850EE389}" dt="2020-02-23T20:47:59.082" v="4974" actId="478"/>
          <ac:spMkLst>
            <pc:docMk/>
            <pc:sldMk cId="574525168" sldId="323"/>
            <ac:spMk id="25" creationId="{4C155B83-6C70-457D-B250-07E7B1D36EE1}"/>
          </ac:spMkLst>
        </pc:spChg>
        <pc:spChg chg="mod">
          <ac:chgData name="Rachel Shaw" userId="90e556fe81b90a7f" providerId="LiveId" clId="{BC63EDB8-F62E-4A17-AB00-A4A5850EE389}" dt="2020-02-23T21:03:24.740" v="5507" actId="14100"/>
          <ac:spMkLst>
            <pc:docMk/>
            <pc:sldMk cId="574525168" sldId="323"/>
            <ac:spMk id="31" creationId="{EAAB09C7-D4CD-48DF-838B-6F77B3ED0020}"/>
          </ac:spMkLst>
        </pc:spChg>
        <pc:spChg chg="mod">
          <ac:chgData name="Rachel Shaw" userId="90e556fe81b90a7f" providerId="LiveId" clId="{BC63EDB8-F62E-4A17-AB00-A4A5850EE389}" dt="2020-02-23T20:59:46.803" v="5447" actId="1076"/>
          <ac:spMkLst>
            <pc:docMk/>
            <pc:sldMk cId="574525168" sldId="323"/>
            <ac:spMk id="33" creationId="{BAA3E082-995B-458C-A2DE-0FA2BF616E8B}"/>
          </ac:spMkLst>
        </pc:spChg>
        <pc:spChg chg="mod">
          <ac:chgData name="Rachel Shaw" userId="90e556fe81b90a7f" providerId="LiveId" clId="{BC63EDB8-F62E-4A17-AB00-A4A5850EE389}" dt="2020-02-23T21:03:24.740" v="5507" actId="14100"/>
          <ac:spMkLst>
            <pc:docMk/>
            <pc:sldMk cId="574525168" sldId="323"/>
            <ac:spMk id="39" creationId="{8B8C922A-044F-4EC3-9FBD-48E296D50890}"/>
          </ac:spMkLst>
        </pc:spChg>
        <pc:spChg chg="mod">
          <ac:chgData name="Rachel Shaw" userId="90e556fe81b90a7f" providerId="LiveId" clId="{BC63EDB8-F62E-4A17-AB00-A4A5850EE389}" dt="2020-02-23T21:05:07.423" v="5632" actId="14100"/>
          <ac:spMkLst>
            <pc:docMk/>
            <pc:sldMk cId="574525168" sldId="323"/>
            <ac:spMk id="41" creationId="{9E08EB06-9856-4323-9087-9634C3F81D12}"/>
          </ac:spMkLst>
        </pc:spChg>
        <pc:picChg chg="del">
          <ac:chgData name="Rachel Shaw" userId="90e556fe81b90a7f" providerId="LiveId" clId="{BC63EDB8-F62E-4A17-AB00-A4A5850EE389}" dt="2020-02-23T20:47:57.214" v="4972" actId="478"/>
          <ac:picMkLst>
            <pc:docMk/>
            <pc:sldMk cId="574525168" sldId="323"/>
            <ac:picMk id="22" creationId="{90BD6F18-4A14-4822-9C8E-8F7A7BCAD75F}"/>
          </ac:picMkLst>
        </pc:picChg>
        <pc:picChg chg="mod">
          <ac:chgData name="Rachel Shaw" userId="90e556fe81b90a7f" providerId="LiveId" clId="{BC63EDB8-F62E-4A17-AB00-A4A5850EE389}" dt="2020-02-23T20:59:46.803" v="5447" actId="1076"/>
          <ac:picMkLst>
            <pc:docMk/>
            <pc:sldMk cId="574525168" sldId="323"/>
            <ac:picMk id="40" creationId="{8ACA4977-86C8-4B32-8117-8E3ACB01A454}"/>
          </ac:picMkLst>
        </pc:picChg>
      </pc:sldChg>
      <pc:sldChg chg="modSp">
        <pc:chgData name="Rachel Shaw" userId="90e556fe81b90a7f" providerId="LiveId" clId="{BC63EDB8-F62E-4A17-AB00-A4A5850EE389}" dt="2020-02-23T22:35:29.724" v="9609" actId="255"/>
        <pc:sldMkLst>
          <pc:docMk/>
          <pc:sldMk cId="1180249556" sldId="327"/>
        </pc:sldMkLst>
        <pc:spChg chg="mod">
          <ac:chgData name="Rachel Shaw" userId="90e556fe81b90a7f" providerId="LiveId" clId="{BC63EDB8-F62E-4A17-AB00-A4A5850EE389}" dt="2020-02-23T22:34:23.720" v="9593" actId="255"/>
          <ac:spMkLst>
            <pc:docMk/>
            <pc:sldMk cId="1180249556" sldId="327"/>
            <ac:spMk id="4" creationId="{6F303495-707D-41F9-9560-CB1B7C664C4E}"/>
          </ac:spMkLst>
        </pc:spChg>
        <pc:spChg chg="mod">
          <ac:chgData name="Rachel Shaw" userId="90e556fe81b90a7f" providerId="LiveId" clId="{BC63EDB8-F62E-4A17-AB00-A4A5850EE389}" dt="2020-02-23T22:35:24.461" v="9608" actId="14100"/>
          <ac:spMkLst>
            <pc:docMk/>
            <pc:sldMk cId="1180249556" sldId="327"/>
            <ac:spMk id="6" creationId="{53B115F7-8F07-4174-BF5B-0BB78246A877}"/>
          </ac:spMkLst>
        </pc:spChg>
        <pc:spChg chg="mod">
          <ac:chgData name="Rachel Shaw" userId="90e556fe81b90a7f" providerId="LiveId" clId="{BC63EDB8-F62E-4A17-AB00-A4A5850EE389}" dt="2020-02-23T22:35:29.724" v="9609" actId="255"/>
          <ac:spMkLst>
            <pc:docMk/>
            <pc:sldMk cId="1180249556" sldId="327"/>
            <ac:spMk id="15" creationId="{02695706-8C78-4D51-A506-778A67A07094}"/>
          </ac:spMkLst>
        </pc:spChg>
        <pc:spChg chg="mod">
          <ac:chgData name="Rachel Shaw" userId="90e556fe81b90a7f" providerId="LiveId" clId="{BC63EDB8-F62E-4A17-AB00-A4A5850EE389}" dt="2020-02-23T22:34:47.173" v="9599" actId="1076"/>
          <ac:spMkLst>
            <pc:docMk/>
            <pc:sldMk cId="1180249556" sldId="327"/>
            <ac:spMk id="16" creationId="{345B871C-EBC3-468F-B279-7737DD0A355C}"/>
          </ac:spMkLst>
        </pc:spChg>
        <pc:spChg chg="mod">
          <ac:chgData name="Rachel Shaw" userId="90e556fe81b90a7f" providerId="LiveId" clId="{BC63EDB8-F62E-4A17-AB00-A4A5850EE389}" dt="2020-02-23T22:35:11.166" v="9606" actId="14100"/>
          <ac:spMkLst>
            <pc:docMk/>
            <pc:sldMk cId="1180249556" sldId="327"/>
            <ac:spMk id="17" creationId="{77E3F2B9-BCA9-4377-B5EB-C90A7ECDDDF3}"/>
          </ac:spMkLst>
        </pc:spChg>
        <pc:spChg chg="mod">
          <ac:chgData name="Rachel Shaw" userId="90e556fe81b90a7f" providerId="LiveId" clId="{BC63EDB8-F62E-4A17-AB00-A4A5850EE389}" dt="2020-02-23T22:35:01.899" v="9603" actId="1076"/>
          <ac:spMkLst>
            <pc:docMk/>
            <pc:sldMk cId="1180249556" sldId="327"/>
            <ac:spMk id="19" creationId="{4D7D195F-2F0F-4B01-BD3B-F403AD16C7F2}"/>
          </ac:spMkLst>
        </pc:spChg>
        <pc:spChg chg="mod">
          <ac:chgData name="Rachel Shaw" userId="90e556fe81b90a7f" providerId="LiveId" clId="{BC63EDB8-F62E-4A17-AB00-A4A5850EE389}" dt="2020-02-23T22:34:52.336" v="9601" actId="14100"/>
          <ac:spMkLst>
            <pc:docMk/>
            <pc:sldMk cId="1180249556" sldId="327"/>
            <ac:spMk id="22" creationId="{AC4FFC74-88D0-43E8-A263-47A1FC153C65}"/>
          </ac:spMkLst>
        </pc:spChg>
        <pc:picChg chg="mod">
          <ac:chgData name="Rachel Shaw" userId="90e556fe81b90a7f" providerId="LiveId" clId="{BC63EDB8-F62E-4A17-AB00-A4A5850EE389}" dt="2020-02-23T22:34:35.934" v="9597" actId="1076"/>
          <ac:picMkLst>
            <pc:docMk/>
            <pc:sldMk cId="1180249556" sldId="327"/>
            <ac:picMk id="14" creationId="{507F703F-1120-4A8A-93F7-9B3A7269647D}"/>
          </ac:picMkLst>
        </pc:picChg>
        <pc:picChg chg="mod">
          <ac:chgData name="Rachel Shaw" userId="90e556fe81b90a7f" providerId="LiveId" clId="{BC63EDB8-F62E-4A17-AB00-A4A5850EE389}" dt="2020-02-23T22:35:03.928" v="9604" actId="1076"/>
          <ac:picMkLst>
            <pc:docMk/>
            <pc:sldMk cId="1180249556" sldId="327"/>
            <ac:picMk id="18" creationId="{ACCAA57F-EF17-492A-9199-069EFD61D49E}"/>
          </ac:picMkLst>
        </pc:picChg>
      </pc:sldChg>
      <pc:sldChg chg="addSp modSp">
        <pc:chgData name="Rachel Shaw" userId="90e556fe81b90a7f" providerId="LiveId" clId="{BC63EDB8-F62E-4A17-AB00-A4A5850EE389}" dt="2020-02-23T22:45:06.164" v="9859" actId="1035"/>
        <pc:sldMkLst>
          <pc:docMk/>
          <pc:sldMk cId="2247577478" sldId="329"/>
        </pc:sldMkLst>
        <pc:spChg chg="mod">
          <ac:chgData name="Rachel Shaw" userId="90e556fe81b90a7f" providerId="LiveId" clId="{BC63EDB8-F62E-4A17-AB00-A4A5850EE389}" dt="2020-02-23T22:42:55.650" v="9825" actId="1076"/>
          <ac:spMkLst>
            <pc:docMk/>
            <pc:sldMk cId="2247577478" sldId="329"/>
            <ac:spMk id="10" creationId="{496551D6-30BD-44FD-B901-02105B3B5C48}"/>
          </ac:spMkLst>
        </pc:spChg>
        <pc:spChg chg="mod">
          <ac:chgData name="Rachel Shaw" userId="90e556fe81b90a7f" providerId="LiveId" clId="{BC63EDB8-F62E-4A17-AB00-A4A5850EE389}" dt="2020-02-23T22:45:06.164" v="9859" actId="1035"/>
          <ac:spMkLst>
            <pc:docMk/>
            <pc:sldMk cId="2247577478" sldId="329"/>
            <ac:spMk id="40" creationId="{44484120-DFA9-48F1-9C3C-42CAEEEE37E3}"/>
          </ac:spMkLst>
        </pc:spChg>
        <pc:spChg chg="mod">
          <ac:chgData name="Rachel Shaw" userId="90e556fe81b90a7f" providerId="LiveId" clId="{BC63EDB8-F62E-4A17-AB00-A4A5850EE389}" dt="2020-02-23T22:45:06.164" v="9859" actId="1035"/>
          <ac:spMkLst>
            <pc:docMk/>
            <pc:sldMk cId="2247577478" sldId="329"/>
            <ac:spMk id="41" creationId="{DC8D8CD3-34D0-4CE9-8421-B65B2BE8709D}"/>
          </ac:spMkLst>
        </pc:spChg>
        <pc:spChg chg="mod">
          <ac:chgData name="Rachel Shaw" userId="90e556fe81b90a7f" providerId="LiveId" clId="{BC63EDB8-F62E-4A17-AB00-A4A5850EE389}" dt="2020-02-23T22:45:06.164" v="9859" actId="1035"/>
          <ac:spMkLst>
            <pc:docMk/>
            <pc:sldMk cId="2247577478" sldId="329"/>
            <ac:spMk id="42" creationId="{C7D52447-033C-4BED-BEDF-DE47B0082FF4}"/>
          </ac:spMkLst>
        </pc:spChg>
        <pc:picChg chg="add mod ord modCrop">
          <ac:chgData name="Rachel Shaw" userId="90e556fe81b90a7f" providerId="LiveId" clId="{BC63EDB8-F62E-4A17-AB00-A4A5850EE389}" dt="2020-02-23T22:42:19.539" v="9816" actId="732"/>
          <ac:picMkLst>
            <pc:docMk/>
            <pc:sldMk cId="2247577478" sldId="329"/>
            <ac:picMk id="11" creationId="{A8D46EEA-4499-4391-A968-F51D516ED5EF}"/>
          </ac:picMkLst>
        </pc:picChg>
        <pc:picChg chg="add mod ord modCrop">
          <ac:chgData name="Rachel Shaw" userId="90e556fe81b90a7f" providerId="LiveId" clId="{BC63EDB8-F62E-4A17-AB00-A4A5850EE389}" dt="2020-02-23T22:41:41.495" v="9766" actId="732"/>
          <ac:picMkLst>
            <pc:docMk/>
            <pc:sldMk cId="2247577478" sldId="329"/>
            <ac:picMk id="12" creationId="{055D77FE-055C-4994-A2A2-6652170E9FC3}"/>
          </ac:picMkLst>
        </pc:picChg>
        <pc:picChg chg="mod">
          <ac:chgData name="Rachel Shaw" userId="90e556fe81b90a7f" providerId="LiveId" clId="{BC63EDB8-F62E-4A17-AB00-A4A5850EE389}" dt="2020-02-23T22:41:50.159" v="9770" actId="1076"/>
          <ac:picMkLst>
            <pc:docMk/>
            <pc:sldMk cId="2247577478" sldId="329"/>
            <ac:picMk id="20" creationId="{73C80951-BCA5-48CA-BC7E-6A91A1258CC7}"/>
          </ac:picMkLst>
        </pc:picChg>
        <pc:picChg chg="mod">
          <ac:chgData name="Rachel Shaw" userId="90e556fe81b90a7f" providerId="LiveId" clId="{BC63EDB8-F62E-4A17-AB00-A4A5850EE389}" dt="2020-02-23T22:42:52.549" v="9823" actId="1076"/>
          <ac:picMkLst>
            <pc:docMk/>
            <pc:sldMk cId="2247577478" sldId="329"/>
            <ac:picMk id="21" creationId="{70CAE136-54E5-42C8-AC94-A85CA1072594}"/>
          </ac:picMkLst>
        </pc:picChg>
      </pc:sldChg>
      <pc:sldChg chg="addSp delSp modSp modNotesTx">
        <pc:chgData name="Rachel Shaw" userId="90e556fe81b90a7f" providerId="LiveId" clId="{BC63EDB8-F62E-4A17-AB00-A4A5850EE389}" dt="2020-02-23T21:25:02.554" v="6419" actId="1076"/>
        <pc:sldMkLst>
          <pc:docMk/>
          <pc:sldMk cId="2537678214" sldId="330"/>
        </pc:sldMkLst>
        <pc:spChg chg="add del mod">
          <ac:chgData name="Rachel Shaw" userId="90e556fe81b90a7f" providerId="LiveId" clId="{BC63EDB8-F62E-4A17-AB00-A4A5850EE389}" dt="2020-02-23T21:23:36.100" v="6386" actId="478"/>
          <ac:spMkLst>
            <pc:docMk/>
            <pc:sldMk cId="2537678214" sldId="330"/>
            <ac:spMk id="4" creationId="{F2A80786-5203-4432-A639-C82D00CB6FDA}"/>
          </ac:spMkLst>
        </pc:spChg>
        <pc:spChg chg="mod">
          <ac:chgData name="Rachel Shaw" userId="90e556fe81b90a7f" providerId="LiveId" clId="{BC63EDB8-F62E-4A17-AB00-A4A5850EE389}" dt="2020-02-23T21:25:02.554" v="6419" actId="1076"/>
          <ac:spMkLst>
            <pc:docMk/>
            <pc:sldMk cId="2537678214" sldId="330"/>
            <ac:spMk id="6" creationId="{0EE56152-F771-4833-A502-3151C78077A3}"/>
          </ac:spMkLst>
        </pc:spChg>
        <pc:spChg chg="del">
          <ac:chgData name="Rachel Shaw" userId="90e556fe81b90a7f" providerId="LiveId" clId="{BC63EDB8-F62E-4A17-AB00-A4A5850EE389}" dt="2020-02-23T21:23:34.652" v="6385" actId="478"/>
          <ac:spMkLst>
            <pc:docMk/>
            <pc:sldMk cId="2537678214" sldId="330"/>
            <ac:spMk id="8" creationId="{E01600A1-8ACD-47AF-8608-C04133D8A4D7}"/>
          </ac:spMkLst>
        </pc:spChg>
        <pc:picChg chg="del">
          <ac:chgData name="Rachel Shaw" userId="90e556fe81b90a7f" providerId="LiveId" clId="{BC63EDB8-F62E-4A17-AB00-A4A5850EE389}" dt="2020-02-23T21:23:21.774" v="6381" actId="478"/>
          <ac:picMkLst>
            <pc:docMk/>
            <pc:sldMk cId="2537678214" sldId="330"/>
            <ac:picMk id="3" creationId="{FE071C1C-47BA-4D1D-A342-02F029AF364D}"/>
          </ac:picMkLst>
        </pc:picChg>
        <pc:picChg chg="add mod ord">
          <ac:chgData name="Rachel Shaw" userId="90e556fe81b90a7f" providerId="LiveId" clId="{BC63EDB8-F62E-4A17-AB00-A4A5850EE389}" dt="2020-02-23T21:24:52.486" v="6417" actId="167"/>
          <ac:picMkLst>
            <pc:docMk/>
            <pc:sldMk cId="2537678214" sldId="330"/>
            <ac:picMk id="7" creationId="{E856BECB-682B-4D17-AA04-B04CD557994C}"/>
          </ac:picMkLst>
        </pc:picChg>
      </pc:sldChg>
      <pc:sldChg chg="addSp modSp">
        <pc:chgData name="Rachel Shaw" userId="90e556fe81b90a7f" providerId="LiveId" clId="{BC63EDB8-F62E-4A17-AB00-A4A5850EE389}" dt="2020-02-23T22:32:19.707" v="9570" actId="14100"/>
        <pc:sldMkLst>
          <pc:docMk/>
          <pc:sldMk cId="1626430822" sldId="337"/>
        </pc:sldMkLst>
        <pc:spChg chg="mod">
          <ac:chgData name="Rachel Shaw" userId="90e556fe81b90a7f" providerId="LiveId" clId="{BC63EDB8-F62E-4A17-AB00-A4A5850EE389}" dt="2020-02-23T22:32:19.707" v="9570" actId="14100"/>
          <ac:spMkLst>
            <pc:docMk/>
            <pc:sldMk cId="1626430822" sldId="337"/>
            <ac:spMk id="3" creationId="{B0D29F1E-7792-4DCD-8A7A-2C80F91B9B4F}"/>
          </ac:spMkLst>
        </pc:spChg>
        <pc:spChg chg="mod">
          <ac:chgData name="Rachel Shaw" userId="90e556fe81b90a7f" providerId="LiveId" clId="{BC63EDB8-F62E-4A17-AB00-A4A5850EE389}" dt="2020-02-23T22:31:59.845" v="9566" actId="255"/>
          <ac:spMkLst>
            <pc:docMk/>
            <pc:sldMk cId="1626430822" sldId="337"/>
            <ac:spMk id="4" creationId="{5DBE0038-FA52-43C5-874D-1F8B79FDBDBD}"/>
          </ac:spMkLst>
        </pc:spChg>
        <pc:spChg chg="mod">
          <ac:chgData name="Rachel Shaw" userId="90e556fe81b90a7f" providerId="LiveId" clId="{BC63EDB8-F62E-4A17-AB00-A4A5850EE389}" dt="2020-02-23T22:32:10.001" v="9568" actId="14100"/>
          <ac:spMkLst>
            <pc:docMk/>
            <pc:sldMk cId="1626430822" sldId="337"/>
            <ac:spMk id="12" creationId="{FD350BFB-88B0-4B56-81AE-8C1A5CEE6F8B}"/>
          </ac:spMkLst>
        </pc:spChg>
        <pc:spChg chg="mod">
          <ac:chgData name="Rachel Shaw" userId="90e556fe81b90a7f" providerId="LiveId" clId="{BC63EDB8-F62E-4A17-AB00-A4A5850EE389}" dt="2020-02-23T22:31:59.845" v="9566" actId="255"/>
          <ac:spMkLst>
            <pc:docMk/>
            <pc:sldMk cId="1626430822" sldId="337"/>
            <ac:spMk id="13" creationId="{79625B8E-464C-40E3-B4C8-9BE6382AA869}"/>
          </ac:spMkLst>
        </pc:spChg>
        <pc:picChg chg="mod">
          <ac:chgData name="Rachel Shaw" userId="90e556fe81b90a7f" providerId="LiveId" clId="{BC63EDB8-F62E-4A17-AB00-A4A5850EE389}" dt="2020-02-23T18:57:15.118" v="1337" actId="1076"/>
          <ac:picMkLst>
            <pc:docMk/>
            <pc:sldMk cId="1626430822" sldId="337"/>
            <ac:picMk id="6" creationId="{A8743049-7307-4924-9A1F-A94EBE75DFB9}"/>
          </ac:picMkLst>
        </pc:picChg>
        <pc:picChg chg="add mod modCrop">
          <ac:chgData name="Rachel Shaw" userId="90e556fe81b90a7f" providerId="LiveId" clId="{BC63EDB8-F62E-4A17-AB00-A4A5850EE389}" dt="2020-02-23T18:57:15.118" v="1337" actId="1076"/>
          <ac:picMkLst>
            <pc:docMk/>
            <pc:sldMk cId="1626430822" sldId="337"/>
            <ac:picMk id="7" creationId="{F54DD0A0-D26B-4CD1-975C-96EAD07571B5}"/>
          </ac:picMkLst>
        </pc:picChg>
        <pc:picChg chg="mod">
          <ac:chgData name="Rachel Shaw" userId="90e556fe81b90a7f" providerId="LiveId" clId="{BC63EDB8-F62E-4A17-AB00-A4A5850EE389}" dt="2020-02-23T18:57:15.118" v="1337" actId="1076"/>
          <ac:picMkLst>
            <pc:docMk/>
            <pc:sldMk cId="1626430822" sldId="337"/>
            <ac:picMk id="9" creationId="{77903400-B605-4112-9F04-C68ABEDE5B52}"/>
          </ac:picMkLst>
        </pc:picChg>
      </pc:sldChg>
      <pc:sldChg chg="addSp delSp modSp modNotesTx">
        <pc:chgData name="Rachel Shaw" userId="90e556fe81b90a7f" providerId="LiveId" clId="{BC63EDB8-F62E-4A17-AB00-A4A5850EE389}" dt="2020-02-23T19:01:28.113" v="1408" actId="20577"/>
        <pc:sldMkLst>
          <pc:docMk/>
          <pc:sldMk cId="2212191087" sldId="339"/>
        </pc:sldMkLst>
        <pc:spChg chg="mod">
          <ac:chgData name="Rachel Shaw" userId="90e556fe81b90a7f" providerId="LiveId" clId="{BC63EDB8-F62E-4A17-AB00-A4A5850EE389}" dt="2020-02-23T19:01:17.617" v="1407" actId="20577"/>
          <ac:spMkLst>
            <pc:docMk/>
            <pc:sldMk cId="2212191087" sldId="339"/>
            <ac:spMk id="4" creationId="{AB548CEF-4B4F-46B2-B63A-6F083B66AA9D}"/>
          </ac:spMkLst>
        </pc:spChg>
        <pc:picChg chg="add mod">
          <ac:chgData name="Rachel Shaw" userId="90e556fe81b90a7f" providerId="LiveId" clId="{BC63EDB8-F62E-4A17-AB00-A4A5850EE389}" dt="2020-02-23T19:00:02.817" v="1346" actId="1076"/>
          <ac:picMkLst>
            <pc:docMk/>
            <pc:sldMk cId="2212191087" sldId="339"/>
            <ac:picMk id="7" creationId="{D16DD594-DEEB-47B9-A2BB-6E338C225969}"/>
          </ac:picMkLst>
        </pc:picChg>
        <pc:picChg chg="del">
          <ac:chgData name="Rachel Shaw" userId="90e556fe81b90a7f" providerId="LiveId" clId="{BC63EDB8-F62E-4A17-AB00-A4A5850EE389}" dt="2020-02-23T18:59:39.766" v="1339" actId="478"/>
          <ac:picMkLst>
            <pc:docMk/>
            <pc:sldMk cId="2212191087" sldId="339"/>
            <ac:picMk id="10" creationId="{4E84A17D-660C-4A0C-B863-8B3B71851EED}"/>
          </ac:picMkLst>
        </pc:picChg>
      </pc:sldChg>
      <pc:sldChg chg="addSp modSp">
        <pc:chgData name="Rachel Shaw" userId="90e556fe81b90a7f" providerId="LiveId" clId="{BC63EDB8-F62E-4A17-AB00-A4A5850EE389}" dt="2020-02-23T22:55:39.391" v="9981" actId="167"/>
        <pc:sldMkLst>
          <pc:docMk/>
          <pc:sldMk cId="3116763777" sldId="340"/>
        </pc:sldMkLst>
        <pc:spChg chg="mod">
          <ac:chgData name="Rachel Shaw" userId="90e556fe81b90a7f" providerId="LiveId" clId="{BC63EDB8-F62E-4A17-AB00-A4A5850EE389}" dt="2020-02-23T22:55:35.685" v="9979" actId="1035"/>
          <ac:spMkLst>
            <pc:docMk/>
            <pc:sldMk cId="3116763777" sldId="340"/>
            <ac:spMk id="13" creationId="{C007AA51-4967-4BF9-8D4C-0E9DB9CFDBA7}"/>
          </ac:spMkLst>
        </pc:spChg>
        <pc:spChg chg="mod">
          <ac:chgData name="Rachel Shaw" userId="90e556fe81b90a7f" providerId="LiveId" clId="{BC63EDB8-F62E-4A17-AB00-A4A5850EE389}" dt="2020-02-23T22:55:35.685" v="9979" actId="1035"/>
          <ac:spMkLst>
            <pc:docMk/>
            <pc:sldMk cId="3116763777" sldId="340"/>
            <ac:spMk id="14" creationId="{9370042B-AE5A-4D61-A211-F4EEC47B237A}"/>
          </ac:spMkLst>
        </pc:spChg>
        <pc:spChg chg="mod">
          <ac:chgData name="Rachel Shaw" userId="90e556fe81b90a7f" providerId="LiveId" clId="{BC63EDB8-F62E-4A17-AB00-A4A5850EE389}" dt="2020-02-23T22:55:35.685" v="9979" actId="1035"/>
          <ac:spMkLst>
            <pc:docMk/>
            <pc:sldMk cId="3116763777" sldId="340"/>
            <ac:spMk id="15" creationId="{DF44AFD8-9602-4DC9-BC60-EBDE8A0FA770}"/>
          </ac:spMkLst>
        </pc:spChg>
        <pc:spChg chg="mod">
          <ac:chgData name="Rachel Shaw" userId="90e556fe81b90a7f" providerId="LiveId" clId="{BC63EDB8-F62E-4A17-AB00-A4A5850EE389}" dt="2020-02-23T22:54:45.458" v="9945" actId="1035"/>
          <ac:spMkLst>
            <pc:docMk/>
            <pc:sldMk cId="3116763777" sldId="340"/>
            <ac:spMk id="17" creationId="{3746C6E4-3CDF-4B5B-93B3-17AADF4A4E64}"/>
          </ac:spMkLst>
        </pc:spChg>
        <pc:picChg chg="ord">
          <ac:chgData name="Rachel Shaw" userId="90e556fe81b90a7f" providerId="LiveId" clId="{BC63EDB8-F62E-4A17-AB00-A4A5850EE389}" dt="2020-02-23T22:55:10.669" v="9948" actId="166"/>
          <ac:picMkLst>
            <pc:docMk/>
            <pc:sldMk cId="3116763777" sldId="340"/>
            <ac:picMk id="3" creationId="{02955ECA-755A-44C6-8742-48373A0DC1DF}"/>
          </ac:picMkLst>
        </pc:picChg>
        <pc:picChg chg="add ord">
          <ac:chgData name="Rachel Shaw" userId="90e556fe81b90a7f" providerId="LiveId" clId="{BC63EDB8-F62E-4A17-AB00-A4A5850EE389}" dt="2020-02-23T22:55:39.391" v="9981" actId="167"/>
          <ac:picMkLst>
            <pc:docMk/>
            <pc:sldMk cId="3116763777" sldId="340"/>
            <ac:picMk id="18" creationId="{85CC62C1-51F9-401B-81C5-C24517C755BC}"/>
          </ac:picMkLst>
        </pc:picChg>
        <pc:picChg chg="add">
          <ac:chgData name="Rachel Shaw" userId="90e556fe81b90a7f" providerId="LiveId" clId="{BC63EDB8-F62E-4A17-AB00-A4A5850EE389}" dt="2020-02-23T22:54:37.849" v="9937"/>
          <ac:picMkLst>
            <pc:docMk/>
            <pc:sldMk cId="3116763777" sldId="340"/>
            <ac:picMk id="22" creationId="{8397849F-4DD0-478F-9E56-C9BA4EC1BDB2}"/>
          </ac:picMkLst>
        </pc:picChg>
      </pc:sldChg>
      <pc:sldChg chg="addSp delSp modSp ord delAnim modAnim modNotesTx">
        <pc:chgData name="Rachel Shaw" userId="90e556fe81b90a7f" providerId="LiveId" clId="{BC63EDB8-F62E-4A17-AB00-A4A5850EE389}" dt="2020-02-23T22:48:48.919" v="9892"/>
        <pc:sldMkLst>
          <pc:docMk/>
          <pc:sldMk cId="108936983" sldId="345"/>
        </pc:sldMkLst>
        <pc:spChg chg="mod">
          <ac:chgData name="Rachel Shaw" userId="90e556fe81b90a7f" providerId="LiveId" clId="{BC63EDB8-F62E-4A17-AB00-A4A5850EE389}" dt="2020-02-23T19:05:48.686" v="1473" actId="1076"/>
          <ac:spMkLst>
            <pc:docMk/>
            <pc:sldMk cId="108936983" sldId="345"/>
            <ac:spMk id="4" creationId="{7B7C24BA-D385-4A75-85D8-6391F897ADF5}"/>
          </ac:spMkLst>
        </pc:spChg>
        <pc:spChg chg="mod">
          <ac:chgData name="Rachel Shaw" userId="90e556fe81b90a7f" providerId="LiveId" clId="{BC63EDB8-F62E-4A17-AB00-A4A5850EE389}" dt="2020-02-23T19:05:29.324" v="1457" actId="1076"/>
          <ac:spMkLst>
            <pc:docMk/>
            <pc:sldMk cId="108936983" sldId="345"/>
            <ac:spMk id="11" creationId="{3EE4B1DD-27D6-4D82-B160-899D81872354}"/>
          </ac:spMkLst>
        </pc:spChg>
        <pc:spChg chg="mod">
          <ac:chgData name="Rachel Shaw" userId="90e556fe81b90a7f" providerId="LiveId" clId="{BC63EDB8-F62E-4A17-AB00-A4A5850EE389}" dt="2020-02-23T19:05:33.241" v="1458" actId="1076"/>
          <ac:spMkLst>
            <pc:docMk/>
            <pc:sldMk cId="108936983" sldId="345"/>
            <ac:spMk id="12" creationId="{661BF11A-19AA-4553-B740-0BCAF5FBAA67}"/>
          </ac:spMkLst>
        </pc:spChg>
        <pc:spChg chg="del">
          <ac:chgData name="Rachel Shaw" userId="90e556fe81b90a7f" providerId="LiveId" clId="{BC63EDB8-F62E-4A17-AB00-A4A5850EE389}" dt="2020-02-23T19:03:28.569" v="1422" actId="478"/>
          <ac:spMkLst>
            <pc:docMk/>
            <pc:sldMk cId="108936983" sldId="345"/>
            <ac:spMk id="13" creationId="{061936DE-850B-4F48-9E33-97EE66364403}"/>
          </ac:spMkLst>
        </pc:spChg>
        <pc:spChg chg="mod">
          <ac:chgData name="Rachel Shaw" userId="90e556fe81b90a7f" providerId="LiveId" clId="{BC63EDB8-F62E-4A17-AB00-A4A5850EE389}" dt="2020-02-23T19:05:43.644" v="1472" actId="1035"/>
          <ac:spMkLst>
            <pc:docMk/>
            <pc:sldMk cId="108936983" sldId="345"/>
            <ac:spMk id="17" creationId="{0A3AB2B0-6656-412F-A968-540023FE227C}"/>
          </ac:spMkLst>
        </pc:spChg>
        <pc:spChg chg="mod">
          <ac:chgData name="Rachel Shaw" userId="90e556fe81b90a7f" providerId="LiveId" clId="{BC63EDB8-F62E-4A17-AB00-A4A5850EE389}" dt="2020-02-23T19:06:01.413" v="1475" actId="14100"/>
          <ac:spMkLst>
            <pc:docMk/>
            <pc:sldMk cId="108936983" sldId="345"/>
            <ac:spMk id="18" creationId="{67748F12-A4D5-4B91-8A65-1B53FA3FFD06}"/>
          </ac:spMkLst>
        </pc:spChg>
        <pc:spChg chg="mod">
          <ac:chgData name="Rachel Shaw" userId="90e556fe81b90a7f" providerId="LiveId" clId="{BC63EDB8-F62E-4A17-AB00-A4A5850EE389}" dt="2020-02-23T19:04:40.083" v="1450" actId="1036"/>
          <ac:spMkLst>
            <pc:docMk/>
            <pc:sldMk cId="108936983" sldId="345"/>
            <ac:spMk id="19" creationId="{7A9F5F95-91AB-45A0-89B5-FD0287A3FD2F}"/>
          </ac:spMkLst>
        </pc:spChg>
        <pc:spChg chg="add mod">
          <ac:chgData name="Rachel Shaw" userId="90e556fe81b90a7f" providerId="LiveId" clId="{BC63EDB8-F62E-4A17-AB00-A4A5850EE389}" dt="2020-02-23T19:06:07.266" v="1477" actId="1076"/>
          <ac:spMkLst>
            <pc:docMk/>
            <pc:sldMk cId="108936983" sldId="345"/>
            <ac:spMk id="22" creationId="{774D5F34-70AE-4CB1-9ABA-E268A28EAA92}"/>
          </ac:spMkLst>
        </pc:spChg>
        <pc:picChg chg="mod">
          <ac:chgData name="Rachel Shaw" userId="90e556fe81b90a7f" providerId="LiveId" clId="{BC63EDB8-F62E-4A17-AB00-A4A5850EE389}" dt="2020-02-23T19:04:30.316" v="1434" actId="1076"/>
          <ac:picMkLst>
            <pc:docMk/>
            <pc:sldMk cId="108936983" sldId="345"/>
            <ac:picMk id="16" creationId="{C4323C88-347D-46CE-BB66-8DF6D5CCEE66}"/>
          </ac:picMkLst>
        </pc:picChg>
        <pc:picChg chg="mod">
          <ac:chgData name="Rachel Shaw" userId="90e556fe81b90a7f" providerId="LiveId" clId="{BC63EDB8-F62E-4A17-AB00-A4A5850EE389}" dt="2020-02-23T19:04:53.500" v="1454" actId="1076"/>
          <ac:picMkLst>
            <pc:docMk/>
            <pc:sldMk cId="108936983" sldId="345"/>
            <ac:picMk id="20" creationId="{6FC771E8-6B90-49CA-8D01-DC056293483E}"/>
          </ac:picMkLst>
        </pc:picChg>
      </pc:sldChg>
      <pc:sldChg chg="addSp delSp modSp delAnim modAnim modNotesTx">
        <pc:chgData name="Rachel Shaw" userId="90e556fe81b90a7f" providerId="LiveId" clId="{BC63EDB8-F62E-4A17-AB00-A4A5850EE389}" dt="2020-02-23T20:12:54.519" v="3626" actId="14100"/>
        <pc:sldMkLst>
          <pc:docMk/>
          <pc:sldMk cId="547079159" sldId="347"/>
        </pc:sldMkLst>
        <pc:spChg chg="del">
          <ac:chgData name="Rachel Shaw" userId="90e556fe81b90a7f" providerId="LiveId" clId="{BC63EDB8-F62E-4A17-AB00-A4A5850EE389}" dt="2020-02-23T19:15:08.216" v="1854" actId="478"/>
          <ac:spMkLst>
            <pc:docMk/>
            <pc:sldMk cId="547079159" sldId="347"/>
            <ac:spMk id="13" creationId="{49E61DED-97AE-4565-9D3B-3E3FFB65DE7C}"/>
          </ac:spMkLst>
        </pc:spChg>
        <pc:spChg chg="del">
          <ac:chgData name="Rachel Shaw" userId="90e556fe81b90a7f" providerId="LiveId" clId="{BC63EDB8-F62E-4A17-AB00-A4A5850EE389}" dt="2020-02-23T19:14:49.456" v="1830" actId="478"/>
          <ac:spMkLst>
            <pc:docMk/>
            <pc:sldMk cId="547079159" sldId="347"/>
            <ac:spMk id="14" creationId="{1BA66CEA-68B1-4A55-94BF-FE2FCAAC3CF2}"/>
          </ac:spMkLst>
        </pc:spChg>
        <pc:spChg chg="mod">
          <ac:chgData name="Rachel Shaw" userId="90e556fe81b90a7f" providerId="LiveId" clId="{BC63EDB8-F62E-4A17-AB00-A4A5850EE389}" dt="2020-02-23T19:14:00.326" v="1809" actId="1036"/>
          <ac:spMkLst>
            <pc:docMk/>
            <pc:sldMk cId="547079159" sldId="347"/>
            <ac:spMk id="15" creationId="{96A6508D-3455-4712-A17A-073B06EAC7AF}"/>
          </ac:spMkLst>
        </pc:spChg>
        <pc:spChg chg="mod">
          <ac:chgData name="Rachel Shaw" userId="90e556fe81b90a7f" providerId="LiveId" clId="{BC63EDB8-F62E-4A17-AB00-A4A5850EE389}" dt="2020-02-23T19:14:59.091" v="1853" actId="1035"/>
          <ac:spMkLst>
            <pc:docMk/>
            <pc:sldMk cId="547079159" sldId="347"/>
            <ac:spMk id="16" creationId="{6CDE907E-2EF8-4A9D-A36F-9F6F6D2291D2}"/>
          </ac:spMkLst>
        </pc:spChg>
        <pc:spChg chg="add mod">
          <ac:chgData name="Rachel Shaw" userId="90e556fe81b90a7f" providerId="LiveId" clId="{BC63EDB8-F62E-4A17-AB00-A4A5850EE389}" dt="2020-02-23T20:12:51.342" v="3625" actId="14100"/>
          <ac:spMkLst>
            <pc:docMk/>
            <pc:sldMk cId="547079159" sldId="347"/>
            <ac:spMk id="19" creationId="{376A9F94-5D1E-41FB-A976-CFCBBDE705FB}"/>
          </ac:spMkLst>
        </pc:spChg>
        <pc:spChg chg="add mod">
          <ac:chgData name="Rachel Shaw" userId="90e556fe81b90a7f" providerId="LiveId" clId="{BC63EDB8-F62E-4A17-AB00-A4A5850EE389}" dt="2020-02-23T19:15:25.450" v="1980" actId="14100"/>
          <ac:spMkLst>
            <pc:docMk/>
            <pc:sldMk cId="547079159" sldId="347"/>
            <ac:spMk id="20" creationId="{5B5C89F6-F150-44A4-A7FB-CFC44F4FD007}"/>
          </ac:spMkLst>
        </pc:spChg>
        <pc:spChg chg="add mod">
          <ac:chgData name="Rachel Shaw" userId="90e556fe81b90a7f" providerId="LiveId" clId="{BC63EDB8-F62E-4A17-AB00-A4A5850EE389}" dt="2020-02-23T19:15:43.346" v="2035" actId="14100"/>
          <ac:spMkLst>
            <pc:docMk/>
            <pc:sldMk cId="547079159" sldId="347"/>
            <ac:spMk id="21" creationId="{D163FFE2-58C5-4B76-8E83-F71B395EC4F7}"/>
          </ac:spMkLst>
        </pc:spChg>
        <pc:spChg chg="add mod">
          <ac:chgData name="Rachel Shaw" userId="90e556fe81b90a7f" providerId="LiveId" clId="{BC63EDB8-F62E-4A17-AB00-A4A5850EE389}" dt="2020-02-23T20:12:54.519" v="3626" actId="14100"/>
          <ac:spMkLst>
            <pc:docMk/>
            <pc:sldMk cId="547079159" sldId="347"/>
            <ac:spMk id="22" creationId="{3000BC91-EB35-417E-A0ED-FEAD715CF3BE}"/>
          </ac:spMkLst>
        </pc:spChg>
      </pc:sldChg>
      <pc:sldChg chg="delSp modSp delAnim modNotesTx">
        <pc:chgData name="Rachel Shaw" userId="90e556fe81b90a7f" providerId="LiveId" clId="{BC63EDB8-F62E-4A17-AB00-A4A5850EE389}" dt="2020-02-23T19:12:22.759" v="1703" actId="478"/>
        <pc:sldMkLst>
          <pc:docMk/>
          <pc:sldMk cId="3399426291" sldId="349"/>
        </pc:sldMkLst>
        <pc:spChg chg="del mod">
          <ac:chgData name="Rachel Shaw" userId="90e556fe81b90a7f" providerId="LiveId" clId="{BC63EDB8-F62E-4A17-AB00-A4A5850EE389}" dt="2020-02-23T19:12:18.295" v="1700" actId="478"/>
          <ac:spMkLst>
            <pc:docMk/>
            <pc:sldMk cId="3399426291" sldId="349"/>
            <ac:spMk id="10" creationId="{21F4E9A8-C79A-47E1-8EEC-CF4C9668077B}"/>
          </ac:spMkLst>
        </pc:spChg>
        <pc:spChg chg="del mod">
          <ac:chgData name="Rachel Shaw" userId="90e556fe81b90a7f" providerId="LiveId" clId="{BC63EDB8-F62E-4A17-AB00-A4A5850EE389}" dt="2020-02-23T19:12:12.809" v="1697" actId="478"/>
          <ac:spMkLst>
            <pc:docMk/>
            <pc:sldMk cId="3399426291" sldId="349"/>
            <ac:spMk id="12" creationId="{61BE420E-95E4-4E92-86A8-B4D9BC9D46C9}"/>
          </ac:spMkLst>
        </pc:spChg>
        <pc:spChg chg="del">
          <ac:chgData name="Rachel Shaw" userId="90e556fe81b90a7f" providerId="LiveId" clId="{BC63EDB8-F62E-4A17-AB00-A4A5850EE389}" dt="2020-02-23T19:12:16.266" v="1698" actId="478"/>
          <ac:spMkLst>
            <pc:docMk/>
            <pc:sldMk cId="3399426291" sldId="349"/>
            <ac:spMk id="13" creationId="{B03D70EA-42B7-4BC9-BD93-54927B2B6322}"/>
          </ac:spMkLst>
        </pc:spChg>
        <pc:spChg chg="del mod">
          <ac:chgData name="Rachel Shaw" userId="90e556fe81b90a7f" providerId="LiveId" clId="{BC63EDB8-F62E-4A17-AB00-A4A5850EE389}" dt="2020-02-23T19:12:20.638" v="1702" actId="478"/>
          <ac:spMkLst>
            <pc:docMk/>
            <pc:sldMk cId="3399426291" sldId="349"/>
            <ac:spMk id="14" creationId="{298CE9AA-EAE8-41FD-8D76-F01E95E2F781}"/>
          </ac:spMkLst>
        </pc:spChg>
        <pc:spChg chg="del">
          <ac:chgData name="Rachel Shaw" userId="90e556fe81b90a7f" providerId="LiveId" clId="{BC63EDB8-F62E-4A17-AB00-A4A5850EE389}" dt="2020-02-23T19:12:17.233" v="1699" actId="478"/>
          <ac:spMkLst>
            <pc:docMk/>
            <pc:sldMk cId="3399426291" sldId="349"/>
            <ac:spMk id="17" creationId="{7F31A435-635C-4276-B45E-7E5B34B19715}"/>
          </ac:spMkLst>
        </pc:spChg>
        <pc:spChg chg="del mod">
          <ac:chgData name="Rachel Shaw" userId="90e556fe81b90a7f" providerId="LiveId" clId="{BC63EDB8-F62E-4A17-AB00-A4A5850EE389}" dt="2020-02-23T19:12:18.890" v="1701" actId="478"/>
          <ac:spMkLst>
            <pc:docMk/>
            <pc:sldMk cId="3399426291" sldId="349"/>
            <ac:spMk id="18" creationId="{A6D13011-E336-4499-BE53-43E4223FC606}"/>
          </ac:spMkLst>
        </pc:spChg>
        <pc:picChg chg="mod">
          <ac:chgData name="Rachel Shaw" userId="90e556fe81b90a7f" providerId="LiveId" clId="{BC63EDB8-F62E-4A17-AB00-A4A5850EE389}" dt="2020-02-23T19:06:45.311" v="1479" actId="1076"/>
          <ac:picMkLst>
            <pc:docMk/>
            <pc:sldMk cId="3399426291" sldId="349"/>
            <ac:picMk id="15" creationId="{7C7066A7-728F-453F-91E5-C25A2D59CDAB}"/>
          </ac:picMkLst>
        </pc:picChg>
        <pc:picChg chg="del">
          <ac:chgData name="Rachel Shaw" userId="90e556fe81b90a7f" providerId="LiveId" clId="{BC63EDB8-F62E-4A17-AB00-A4A5850EE389}" dt="2020-02-23T19:12:22.759" v="1703" actId="478"/>
          <ac:picMkLst>
            <pc:docMk/>
            <pc:sldMk cId="3399426291" sldId="349"/>
            <ac:picMk id="16" creationId="{DD5B11A8-A613-4A19-83D9-60BB861DA7AC}"/>
          </ac:picMkLst>
        </pc:picChg>
      </pc:sldChg>
      <pc:sldChg chg="modSp">
        <pc:chgData name="Rachel Shaw" userId="90e556fe81b90a7f" providerId="LiveId" clId="{BC63EDB8-F62E-4A17-AB00-A4A5850EE389}" dt="2020-02-24T15:44:02.520" v="9988" actId="20577"/>
        <pc:sldMkLst>
          <pc:docMk/>
          <pc:sldMk cId="1961494017" sldId="362"/>
        </pc:sldMkLst>
        <pc:spChg chg="mod">
          <ac:chgData name="Rachel Shaw" userId="90e556fe81b90a7f" providerId="LiveId" clId="{BC63EDB8-F62E-4A17-AB00-A4A5850EE389}" dt="2020-02-23T22:23:14.646" v="9446" actId="404"/>
          <ac:spMkLst>
            <pc:docMk/>
            <pc:sldMk cId="1961494017" sldId="362"/>
            <ac:spMk id="4" creationId="{012BC0C2-C77C-47AB-90D2-E5D2DE28F03C}"/>
          </ac:spMkLst>
        </pc:spChg>
        <pc:spChg chg="mod">
          <ac:chgData name="Rachel Shaw" userId="90e556fe81b90a7f" providerId="LiveId" clId="{BC63EDB8-F62E-4A17-AB00-A4A5850EE389}" dt="2020-02-23T22:21:12.120" v="9394" actId="14100"/>
          <ac:spMkLst>
            <pc:docMk/>
            <pc:sldMk cId="1961494017" sldId="362"/>
            <ac:spMk id="5" creationId="{8674B725-757B-4D07-A444-F6FF8CC4C654}"/>
          </ac:spMkLst>
        </pc:spChg>
        <pc:spChg chg="mod">
          <ac:chgData name="Rachel Shaw" userId="90e556fe81b90a7f" providerId="LiveId" clId="{BC63EDB8-F62E-4A17-AB00-A4A5850EE389}" dt="2020-02-24T15:44:02.520" v="9988" actId="20577"/>
          <ac:spMkLst>
            <pc:docMk/>
            <pc:sldMk cId="1961494017" sldId="362"/>
            <ac:spMk id="8" creationId="{80AC314F-3804-4E4E-AEAC-A82540615E41}"/>
          </ac:spMkLst>
        </pc:spChg>
      </pc:sldChg>
      <pc:sldChg chg="addSp delSp modSp">
        <pc:chgData name="Rachel Shaw" userId="90e556fe81b90a7f" providerId="LiveId" clId="{BC63EDB8-F62E-4A17-AB00-A4A5850EE389}" dt="2020-02-23T21:24:48.876" v="6416" actId="1037"/>
        <pc:sldMkLst>
          <pc:docMk/>
          <pc:sldMk cId="257234261" sldId="364"/>
        </pc:sldMkLst>
        <pc:spChg chg="add del mod">
          <ac:chgData name="Rachel Shaw" userId="90e556fe81b90a7f" providerId="LiveId" clId="{BC63EDB8-F62E-4A17-AB00-A4A5850EE389}" dt="2020-02-23T21:24:24.881" v="6397" actId="478"/>
          <ac:spMkLst>
            <pc:docMk/>
            <pc:sldMk cId="257234261" sldId="364"/>
            <ac:spMk id="3" creationId="{F80881AA-5650-4817-AC2F-E98EA62706B3}"/>
          </ac:spMkLst>
        </pc:spChg>
        <pc:spChg chg="mod">
          <ac:chgData name="Rachel Shaw" userId="90e556fe81b90a7f" providerId="LiveId" clId="{BC63EDB8-F62E-4A17-AB00-A4A5850EE389}" dt="2020-02-23T21:24:48.876" v="6416" actId="1037"/>
          <ac:spMkLst>
            <pc:docMk/>
            <pc:sldMk cId="257234261" sldId="364"/>
            <ac:spMk id="5" creationId="{8492AABD-A10B-48E2-BC45-5C7A501B2903}"/>
          </ac:spMkLst>
        </pc:spChg>
        <pc:spChg chg="del">
          <ac:chgData name="Rachel Shaw" userId="90e556fe81b90a7f" providerId="LiveId" clId="{BC63EDB8-F62E-4A17-AB00-A4A5850EE389}" dt="2020-02-23T21:24:23.656" v="6396" actId="478"/>
          <ac:spMkLst>
            <pc:docMk/>
            <pc:sldMk cId="257234261" sldId="364"/>
            <ac:spMk id="10" creationId="{B3520776-4484-42F3-B50C-861F6609E795}"/>
          </ac:spMkLst>
        </pc:spChg>
        <pc:picChg chg="del">
          <ac:chgData name="Rachel Shaw" userId="90e556fe81b90a7f" providerId="LiveId" clId="{BC63EDB8-F62E-4A17-AB00-A4A5850EE389}" dt="2020-02-23T21:24:09.710" v="6391" actId="478"/>
          <ac:picMkLst>
            <pc:docMk/>
            <pc:sldMk cId="257234261" sldId="364"/>
            <ac:picMk id="6" creationId="{6AAAFD60-F3AE-41FD-9364-4C83E06265FD}"/>
          </ac:picMkLst>
        </pc:picChg>
        <pc:picChg chg="add mod ord">
          <ac:chgData name="Rachel Shaw" userId="90e556fe81b90a7f" providerId="LiveId" clId="{BC63EDB8-F62E-4A17-AB00-A4A5850EE389}" dt="2020-02-23T21:24:44.007" v="6404" actId="167"/>
          <ac:picMkLst>
            <pc:docMk/>
            <pc:sldMk cId="257234261" sldId="364"/>
            <ac:picMk id="7" creationId="{444E5E7B-E486-4CD2-A300-F09F744050CF}"/>
          </ac:picMkLst>
        </pc:picChg>
        <pc:picChg chg="add del ord">
          <ac:chgData name="Rachel Shaw" userId="90e556fe81b90a7f" providerId="LiveId" clId="{BC63EDB8-F62E-4A17-AB00-A4A5850EE389}" dt="2020-02-23T21:24:44.798" v="6405" actId="478"/>
          <ac:picMkLst>
            <pc:docMk/>
            <pc:sldMk cId="257234261" sldId="364"/>
            <ac:picMk id="9" creationId="{3E02D0F5-3EDC-498B-857E-B512E8E50E89}"/>
          </ac:picMkLst>
        </pc:picChg>
      </pc:sldChg>
      <pc:sldChg chg="modSp modNotesTx">
        <pc:chgData name="Rachel Shaw" userId="90e556fe81b90a7f" providerId="LiveId" clId="{BC63EDB8-F62E-4A17-AB00-A4A5850EE389}" dt="2020-02-23T19:30:14.545" v="2777" actId="14100"/>
        <pc:sldMkLst>
          <pc:docMk/>
          <pc:sldMk cId="1448198095" sldId="366"/>
        </pc:sldMkLst>
        <pc:spChg chg="mod">
          <ac:chgData name="Rachel Shaw" userId="90e556fe81b90a7f" providerId="LiveId" clId="{BC63EDB8-F62E-4A17-AB00-A4A5850EE389}" dt="2020-02-23T19:02:31.692" v="1415" actId="1076"/>
          <ac:spMkLst>
            <pc:docMk/>
            <pc:sldMk cId="1448198095" sldId="366"/>
            <ac:spMk id="2" creationId="{5893F451-9DC4-4645-94B0-43C88AD1DC13}"/>
          </ac:spMkLst>
        </pc:spChg>
        <pc:spChg chg="mod">
          <ac:chgData name="Rachel Shaw" userId="90e556fe81b90a7f" providerId="LiveId" clId="{BC63EDB8-F62E-4A17-AB00-A4A5850EE389}" dt="2020-02-23T19:03:03.063" v="1417" actId="1076"/>
          <ac:spMkLst>
            <pc:docMk/>
            <pc:sldMk cId="1448198095" sldId="366"/>
            <ac:spMk id="14" creationId="{D33EB729-A9DF-4A36-B21A-CB1EB7A7334E}"/>
          </ac:spMkLst>
        </pc:spChg>
        <pc:spChg chg="mod">
          <ac:chgData name="Rachel Shaw" userId="90e556fe81b90a7f" providerId="LiveId" clId="{BC63EDB8-F62E-4A17-AB00-A4A5850EE389}" dt="2020-02-23T19:30:14.545" v="2777" actId="14100"/>
          <ac:spMkLst>
            <pc:docMk/>
            <pc:sldMk cId="1448198095" sldId="366"/>
            <ac:spMk id="15" creationId="{B804D916-6356-47D8-876C-BB6A97A35A7B}"/>
          </ac:spMkLst>
        </pc:spChg>
        <pc:spChg chg="mod">
          <ac:chgData name="Rachel Shaw" userId="90e556fe81b90a7f" providerId="LiveId" clId="{BC63EDB8-F62E-4A17-AB00-A4A5850EE389}" dt="2020-02-23T19:02:59.986" v="1416" actId="1076"/>
          <ac:spMkLst>
            <pc:docMk/>
            <pc:sldMk cId="1448198095" sldId="366"/>
            <ac:spMk id="16" creationId="{9E30D56D-B236-4E18-B36E-1E558FB9B767}"/>
          </ac:spMkLst>
        </pc:spChg>
      </pc:sldChg>
      <pc:sldChg chg="modSp del">
        <pc:chgData name="Rachel Shaw" userId="90e556fe81b90a7f" providerId="LiveId" clId="{BC63EDB8-F62E-4A17-AB00-A4A5850EE389}" dt="2020-02-23T22:03:14.597" v="8224" actId="47"/>
        <pc:sldMkLst>
          <pc:docMk/>
          <pc:sldMk cId="2579444020" sldId="367"/>
        </pc:sldMkLst>
        <pc:spChg chg="mod">
          <ac:chgData name="Rachel Shaw" userId="90e556fe81b90a7f" providerId="LiveId" clId="{BC63EDB8-F62E-4A17-AB00-A4A5850EE389}" dt="2020-02-23T21:43:43.941" v="7016" actId="20577"/>
          <ac:spMkLst>
            <pc:docMk/>
            <pc:sldMk cId="2579444020" sldId="367"/>
            <ac:spMk id="3" creationId="{901EB04A-417A-4C89-A405-D730177ADF71}"/>
          </ac:spMkLst>
        </pc:spChg>
        <pc:spChg chg="mod">
          <ac:chgData name="Rachel Shaw" userId="90e556fe81b90a7f" providerId="LiveId" clId="{BC63EDB8-F62E-4A17-AB00-A4A5850EE389}" dt="2020-02-23T21:43:11.308" v="6955" actId="20577"/>
          <ac:spMkLst>
            <pc:docMk/>
            <pc:sldMk cId="2579444020" sldId="367"/>
            <ac:spMk id="6" creationId="{7AD3E5F7-C037-4B36-BB40-603403C12EB9}"/>
          </ac:spMkLst>
        </pc:spChg>
      </pc:sldChg>
      <pc:sldChg chg="modSp">
        <pc:chgData name="Rachel Shaw" userId="90e556fe81b90a7f" providerId="LiveId" clId="{BC63EDB8-F62E-4A17-AB00-A4A5850EE389}" dt="2020-02-23T22:23:05.407" v="9444" actId="27636"/>
        <pc:sldMkLst>
          <pc:docMk/>
          <pc:sldMk cId="3031402746" sldId="368"/>
        </pc:sldMkLst>
        <pc:spChg chg="mod">
          <ac:chgData name="Rachel Shaw" userId="90e556fe81b90a7f" providerId="LiveId" clId="{BC63EDB8-F62E-4A17-AB00-A4A5850EE389}" dt="2020-02-23T22:23:05.407" v="9444" actId="27636"/>
          <ac:spMkLst>
            <pc:docMk/>
            <pc:sldMk cId="3031402746" sldId="368"/>
            <ac:spMk id="3" creationId="{90A2D1B8-2DF4-4497-9A88-FA37FAEE4BAF}"/>
          </ac:spMkLst>
        </pc:spChg>
        <pc:spChg chg="mod">
          <ac:chgData name="Rachel Shaw" userId="90e556fe81b90a7f" providerId="LiveId" clId="{BC63EDB8-F62E-4A17-AB00-A4A5850EE389}" dt="2020-02-23T22:21:19.224" v="9398" actId="1035"/>
          <ac:spMkLst>
            <pc:docMk/>
            <pc:sldMk cId="3031402746" sldId="368"/>
            <ac:spMk id="10" creationId="{6A5F7D4B-496D-4061-9B51-3CD91F057F15}"/>
          </ac:spMkLst>
        </pc:spChg>
        <pc:picChg chg="mod">
          <ac:chgData name="Rachel Shaw" userId="90e556fe81b90a7f" providerId="LiveId" clId="{BC63EDB8-F62E-4A17-AB00-A4A5850EE389}" dt="2020-02-23T22:22:41.511" v="9438" actId="1076"/>
          <ac:picMkLst>
            <pc:docMk/>
            <pc:sldMk cId="3031402746" sldId="368"/>
            <ac:picMk id="7" creationId="{86AB3860-5D00-47FD-BB48-FEDB02DFF141}"/>
          </ac:picMkLst>
        </pc:picChg>
        <pc:picChg chg="mod">
          <ac:chgData name="Rachel Shaw" userId="90e556fe81b90a7f" providerId="LiveId" clId="{BC63EDB8-F62E-4A17-AB00-A4A5850EE389}" dt="2020-02-23T22:22:39.613" v="9437" actId="1076"/>
          <ac:picMkLst>
            <pc:docMk/>
            <pc:sldMk cId="3031402746" sldId="368"/>
            <ac:picMk id="8" creationId="{D5756772-567B-48AB-9E38-5E0983CC89A2}"/>
          </ac:picMkLst>
        </pc:picChg>
        <pc:picChg chg="mod">
          <ac:chgData name="Rachel Shaw" userId="90e556fe81b90a7f" providerId="LiveId" clId="{BC63EDB8-F62E-4A17-AB00-A4A5850EE389}" dt="2020-02-23T22:22:36.324" v="9436" actId="1076"/>
          <ac:picMkLst>
            <pc:docMk/>
            <pc:sldMk cId="3031402746" sldId="368"/>
            <ac:picMk id="9" creationId="{91694A73-52F9-43BA-A7EB-60D1EC6351EC}"/>
          </ac:picMkLst>
        </pc:picChg>
      </pc:sldChg>
      <pc:sldChg chg="addSp modSp">
        <pc:chgData name="Rachel Shaw" userId="90e556fe81b90a7f" providerId="LiveId" clId="{BC63EDB8-F62E-4A17-AB00-A4A5850EE389}" dt="2020-02-23T22:23:48.586" v="9458" actId="1076"/>
        <pc:sldMkLst>
          <pc:docMk/>
          <pc:sldMk cId="968454451" sldId="369"/>
        </pc:sldMkLst>
        <pc:spChg chg="mod">
          <ac:chgData name="Rachel Shaw" userId="90e556fe81b90a7f" providerId="LiveId" clId="{BC63EDB8-F62E-4A17-AB00-A4A5850EE389}" dt="2020-02-23T22:23:32.016" v="9450" actId="14100"/>
          <ac:spMkLst>
            <pc:docMk/>
            <pc:sldMk cId="968454451" sldId="369"/>
            <ac:spMk id="9" creationId="{5C724DD0-DEE8-477F-BBEA-381BABF78A76}"/>
          </ac:spMkLst>
        </pc:spChg>
        <pc:spChg chg="add mod">
          <ac:chgData name="Rachel Shaw" userId="90e556fe81b90a7f" providerId="LiveId" clId="{BC63EDB8-F62E-4A17-AB00-A4A5850EE389}" dt="2020-02-23T22:22:13.662" v="9429" actId="20577"/>
          <ac:spMkLst>
            <pc:docMk/>
            <pc:sldMk cId="968454451" sldId="369"/>
            <ac:spMk id="10" creationId="{0A57B6D5-1949-44B2-9065-611385E2C251}"/>
          </ac:spMkLst>
        </pc:spChg>
        <pc:picChg chg="mod">
          <ac:chgData name="Rachel Shaw" userId="90e556fe81b90a7f" providerId="LiveId" clId="{BC63EDB8-F62E-4A17-AB00-A4A5850EE389}" dt="2020-02-23T22:23:48.586" v="9458" actId="1076"/>
          <ac:picMkLst>
            <pc:docMk/>
            <pc:sldMk cId="968454451" sldId="369"/>
            <ac:picMk id="5" creationId="{382180DC-93BF-4F03-89C1-E91EBB8BD752}"/>
          </ac:picMkLst>
        </pc:picChg>
        <pc:picChg chg="mod">
          <ac:chgData name="Rachel Shaw" userId="90e556fe81b90a7f" providerId="LiveId" clId="{BC63EDB8-F62E-4A17-AB00-A4A5850EE389}" dt="2020-02-23T22:23:43.996" v="9456" actId="1076"/>
          <ac:picMkLst>
            <pc:docMk/>
            <pc:sldMk cId="968454451" sldId="369"/>
            <ac:picMk id="7" creationId="{B78BA16E-016E-4FA4-91A8-40074FBBA256}"/>
          </ac:picMkLst>
        </pc:picChg>
        <pc:picChg chg="mod">
          <ac:chgData name="Rachel Shaw" userId="90e556fe81b90a7f" providerId="LiveId" clId="{BC63EDB8-F62E-4A17-AB00-A4A5850EE389}" dt="2020-02-23T22:23:45.657" v="9457" actId="1076"/>
          <ac:picMkLst>
            <pc:docMk/>
            <pc:sldMk cId="968454451" sldId="369"/>
            <ac:picMk id="8" creationId="{6A85946B-3B24-45F2-865B-C7A4BC830340}"/>
          </ac:picMkLst>
        </pc:picChg>
      </pc:sldChg>
      <pc:sldChg chg="del">
        <pc:chgData name="Rachel Shaw" userId="90e556fe81b90a7f" providerId="LiveId" clId="{BC63EDB8-F62E-4A17-AB00-A4A5850EE389}" dt="2020-02-23T20:36:42.395" v="4748" actId="47"/>
        <pc:sldMkLst>
          <pc:docMk/>
          <pc:sldMk cId="2100750504" sldId="370"/>
        </pc:sldMkLst>
      </pc:sldChg>
      <pc:sldChg chg="modSp">
        <pc:chgData name="Rachel Shaw" userId="90e556fe81b90a7f" providerId="LiveId" clId="{BC63EDB8-F62E-4A17-AB00-A4A5850EE389}" dt="2020-02-23T20:25:44.791" v="4193" actId="948"/>
        <pc:sldMkLst>
          <pc:docMk/>
          <pc:sldMk cId="164101373" sldId="371"/>
        </pc:sldMkLst>
        <pc:spChg chg="mod">
          <ac:chgData name="Rachel Shaw" userId="90e556fe81b90a7f" providerId="LiveId" clId="{BC63EDB8-F62E-4A17-AB00-A4A5850EE389}" dt="2020-02-23T20:25:44.791" v="4193" actId="948"/>
          <ac:spMkLst>
            <pc:docMk/>
            <pc:sldMk cId="164101373" sldId="371"/>
            <ac:spMk id="8" creationId="{87F760EA-0DBF-4E21-B771-8F88F0E5BFC2}"/>
          </ac:spMkLst>
        </pc:spChg>
      </pc:sldChg>
      <pc:sldChg chg="addSp delSp modSp ord modNotesTx">
        <pc:chgData name="Rachel Shaw" userId="90e556fe81b90a7f" providerId="LiveId" clId="{BC63EDB8-F62E-4A17-AB00-A4A5850EE389}" dt="2020-02-23T21:44:29.040" v="7035"/>
        <pc:sldMkLst>
          <pc:docMk/>
          <pc:sldMk cId="1819385466" sldId="372"/>
        </pc:sldMkLst>
        <pc:spChg chg="mod">
          <ac:chgData name="Rachel Shaw" userId="90e556fe81b90a7f" providerId="LiveId" clId="{BC63EDB8-F62E-4A17-AB00-A4A5850EE389}" dt="2020-02-23T18:21:28.983" v="15" actId="207"/>
          <ac:spMkLst>
            <pc:docMk/>
            <pc:sldMk cId="1819385466" sldId="372"/>
            <ac:spMk id="2" creationId="{B316DFBE-6D6C-462D-A82C-DD2FE1E8A695}"/>
          </ac:spMkLst>
        </pc:spChg>
        <pc:spChg chg="mod">
          <ac:chgData name="Rachel Shaw" userId="90e556fe81b90a7f" providerId="LiveId" clId="{BC63EDB8-F62E-4A17-AB00-A4A5850EE389}" dt="2020-02-23T18:42:03.856" v="521" actId="20577"/>
          <ac:spMkLst>
            <pc:docMk/>
            <pc:sldMk cId="1819385466" sldId="372"/>
            <ac:spMk id="3" creationId="{12A4C913-CE0E-46A2-A136-E8DDEFDAD9B7}"/>
          </ac:spMkLst>
        </pc:spChg>
        <pc:spChg chg="del">
          <ac:chgData name="Rachel Shaw" userId="90e556fe81b90a7f" providerId="LiveId" clId="{BC63EDB8-F62E-4A17-AB00-A4A5850EE389}" dt="2020-02-23T21:44:28.892" v="7034" actId="478"/>
          <ac:spMkLst>
            <pc:docMk/>
            <pc:sldMk cId="1819385466" sldId="372"/>
            <ac:spMk id="5" creationId="{D3C2442D-9643-411D-8FD7-FF7158147B9B}"/>
          </ac:spMkLst>
        </pc:spChg>
        <pc:spChg chg="add del">
          <ac:chgData name="Rachel Shaw" userId="90e556fe81b90a7f" providerId="LiveId" clId="{BC63EDB8-F62E-4A17-AB00-A4A5850EE389}" dt="2020-02-23T18:40:15.449" v="461"/>
          <ac:spMkLst>
            <pc:docMk/>
            <pc:sldMk cId="1819385466" sldId="372"/>
            <ac:spMk id="11" creationId="{0F9DF941-D5E3-4730-AE15-A3B683C0169C}"/>
          </ac:spMkLst>
        </pc:spChg>
        <pc:spChg chg="add del mod">
          <ac:chgData name="Rachel Shaw" userId="90e556fe81b90a7f" providerId="LiveId" clId="{BC63EDB8-F62E-4A17-AB00-A4A5850EE389}" dt="2020-02-23T18:40:54.424" v="478" actId="478"/>
          <ac:spMkLst>
            <pc:docMk/>
            <pc:sldMk cId="1819385466" sldId="372"/>
            <ac:spMk id="12" creationId="{00F2E963-690A-46BD-AD06-4D7BE4025B19}"/>
          </ac:spMkLst>
        </pc:spChg>
        <pc:spChg chg="add mod">
          <ac:chgData name="Rachel Shaw" userId="90e556fe81b90a7f" providerId="LiveId" clId="{BC63EDB8-F62E-4A17-AB00-A4A5850EE389}" dt="2020-02-23T18:44:08.539" v="549" actId="1076"/>
          <ac:spMkLst>
            <pc:docMk/>
            <pc:sldMk cId="1819385466" sldId="372"/>
            <ac:spMk id="13" creationId="{F361F756-E557-46C3-BFF6-15EB090EA979}"/>
          </ac:spMkLst>
        </pc:spChg>
        <pc:spChg chg="add">
          <ac:chgData name="Rachel Shaw" userId="90e556fe81b90a7f" providerId="LiveId" clId="{BC63EDB8-F62E-4A17-AB00-A4A5850EE389}" dt="2020-02-23T21:44:29.040" v="7035"/>
          <ac:spMkLst>
            <pc:docMk/>
            <pc:sldMk cId="1819385466" sldId="372"/>
            <ac:spMk id="14" creationId="{4F99E3AC-A671-4E7D-9A6F-C7EEFCB0B5A6}"/>
          </ac:spMkLst>
        </pc:spChg>
        <pc:picChg chg="add del mod">
          <ac:chgData name="Rachel Shaw" userId="90e556fe81b90a7f" providerId="LiveId" clId="{BC63EDB8-F62E-4A17-AB00-A4A5850EE389}" dt="2020-02-23T18:26:16.258" v="417" actId="478"/>
          <ac:picMkLst>
            <pc:docMk/>
            <pc:sldMk cId="1819385466" sldId="372"/>
            <ac:picMk id="6" creationId="{66F02A29-CE95-4F9B-82C6-5785C8DB64B7}"/>
          </ac:picMkLst>
        </pc:picChg>
        <pc:picChg chg="add mod modCrop">
          <ac:chgData name="Rachel Shaw" userId="90e556fe81b90a7f" providerId="LiveId" clId="{BC63EDB8-F62E-4A17-AB00-A4A5850EE389}" dt="2020-02-23T18:43:41.408" v="531" actId="1076"/>
          <ac:picMkLst>
            <pc:docMk/>
            <pc:sldMk cId="1819385466" sldId="372"/>
            <ac:picMk id="8" creationId="{4B050CA1-D266-4216-9A7E-A0BBD42ACA14}"/>
          </ac:picMkLst>
        </pc:picChg>
        <pc:picChg chg="add mod modCrop">
          <ac:chgData name="Rachel Shaw" userId="90e556fe81b90a7f" providerId="LiveId" clId="{BC63EDB8-F62E-4A17-AB00-A4A5850EE389}" dt="2020-02-23T18:43:39.611" v="530" actId="1076"/>
          <ac:picMkLst>
            <pc:docMk/>
            <pc:sldMk cId="1819385466" sldId="372"/>
            <ac:picMk id="10" creationId="{74842E42-4EE4-40DD-B489-8201BBD67C05}"/>
          </ac:picMkLst>
        </pc:picChg>
      </pc:sldChg>
      <pc:sldChg chg="addSp delSp modSp modNotesTx">
        <pc:chgData name="Rachel Shaw" userId="90e556fe81b90a7f" providerId="LiveId" clId="{BC63EDB8-F62E-4A17-AB00-A4A5850EE389}" dt="2020-02-23T22:30:34.473" v="9549" actId="20577"/>
        <pc:sldMkLst>
          <pc:docMk/>
          <pc:sldMk cId="3629762385" sldId="373"/>
        </pc:sldMkLst>
        <pc:spChg chg="mod">
          <ac:chgData name="Rachel Shaw" userId="90e556fe81b90a7f" providerId="LiveId" clId="{BC63EDB8-F62E-4A17-AB00-A4A5850EE389}" dt="2020-02-23T18:54:38.025" v="1320" actId="20577"/>
          <ac:spMkLst>
            <pc:docMk/>
            <pc:sldMk cId="3629762385" sldId="373"/>
            <ac:spMk id="2" creationId="{B55EA409-FD7E-407B-99EE-5A03326F5335}"/>
          </ac:spMkLst>
        </pc:spChg>
        <pc:spChg chg="del">
          <ac:chgData name="Rachel Shaw" userId="90e556fe81b90a7f" providerId="LiveId" clId="{BC63EDB8-F62E-4A17-AB00-A4A5850EE389}" dt="2020-02-23T18:47:11.431" v="557" actId="478"/>
          <ac:spMkLst>
            <pc:docMk/>
            <pc:sldMk cId="3629762385" sldId="373"/>
            <ac:spMk id="4" creationId="{7314135C-313F-49DE-9DEE-189B8D457A4A}"/>
          </ac:spMkLst>
        </pc:spChg>
        <pc:spChg chg="add">
          <ac:chgData name="Rachel Shaw" userId="90e556fe81b90a7f" providerId="LiveId" clId="{BC63EDB8-F62E-4A17-AB00-A4A5850EE389}" dt="2020-02-23T18:47:11.646" v="558"/>
          <ac:spMkLst>
            <pc:docMk/>
            <pc:sldMk cId="3629762385" sldId="373"/>
            <ac:spMk id="5" creationId="{9007E33C-92EC-40EC-9339-6283904DFA42}"/>
          </ac:spMkLst>
        </pc:spChg>
        <pc:spChg chg="add mod">
          <ac:chgData name="Rachel Shaw" userId="90e556fe81b90a7f" providerId="LiveId" clId="{BC63EDB8-F62E-4A17-AB00-A4A5850EE389}" dt="2020-02-23T22:25:41.800" v="9501" actId="27636"/>
          <ac:spMkLst>
            <pc:docMk/>
            <pc:sldMk cId="3629762385" sldId="373"/>
            <ac:spMk id="6" creationId="{7A718F82-5377-4452-BB0C-E62569038571}"/>
          </ac:spMkLst>
        </pc:spChg>
        <pc:spChg chg="add mod">
          <ac:chgData name="Rachel Shaw" userId="90e556fe81b90a7f" providerId="LiveId" clId="{BC63EDB8-F62E-4A17-AB00-A4A5850EE389}" dt="2020-02-23T22:30:34.473" v="9549" actId="20577"/>
          <ac:spMkLst>
            <pc:docMk/>
            <pc:sldMk cId="3629762385" sldId="373"/>
            <ac:spMk id="8" creationId="{E626E442-56FB-4567-82EB-F185098F0C0F}"/>
          </ac:spMkLst>
        </pc:spChg>
        <pc:spChg chg="add del mod">
          <ac:chgData name="Rachel Shaw" userId="90e556fe81b90a7f" providerId="LiveId" clId="{BC63EDB8-F62E-4A17-AB00-A4A5850EE389}" dt="2020-02-23T22:29:26.836" v="9530" actId="478"/>
          <ac:spMkLst>
            <pc:docMk/>
            <pc:sldMk cId="3629762385" sldId="373"/>
            <ac:spMk id="9" creationId="{287F0983-A4A3-4DBD-ABEA-DE0AFF31F089}"/>
          </ac:spMkLst>
        </pc:spChg>
        <pc:spChg chg="add mod">
          <ac:chgData name="Rachel Shaw" userId="90e556fe81b90a7f" providerId="LiveId" clId="{BC63EDB8-F62E-4A17-AB00-A4A5850EE389}" dt="2020-02-23T22:29:45.745" v="9537" actId="1076"/>
          <ac:spMkLst>
            <pc:docMk/>
            <pc:sldMk cId="3629762385" sldId="373"/>
            <ac:spMk id="10" creationId="{96BEA3D4-7789-48B2-89D3-83982B1C6CE9}"/>
          </ac:spMkLst>
        </pc:spChg>
        <pc:picChg chg="add mod">
          <ac:chgData name="Rachel Shaw" userId="90e556fe81b90a7f" providerId="LiveId" clId="{BC63EDB8-F62E-4A17-AB00-A4A5850EE389}" dt="2020-02-23T22:27:57.388" v="9504" actId="1076"/>
          <ac:picMkLst>
            <pc:docMk/>
            <pc:sldMk cId="3629762385" sldId="373"/>
            <ac:picMk id="7" creationId="{D8720E0A-7BB8-4D8A-B8E1-060D5D6145E8}"/>
          </ac:picMkLst>
        </pc:picChg>
      </pc:sldChg>
      <pc:sldChg chg="addSp delSp modSp del modNotesTx">
        <pc:chgData name="Rachel Shaw" userId="90e556fe81b90a7f" providerId="LiveId" clId="{BC63EDB8-F62E-4A17-AB00-A4A5850EE389}" dt="2020-02-23T20:45:58.233" v="4955" actId="47"/>
        <pc:sldMkLst>
          <pc:docMk/>
          <pc:sldMk cId="2240912509" sldId="374"/>
        </pc:sldMkLst>
        <pc:spChg chg="add del mod">
          <ac:chgData name="Rachel Shaw" userId="90e556fe81b90a7f" providerId="LiveId" clId="{BC63EDB8-F62E-4A17-AB00-A4A5850EE389}" dt="2020-02-23T20:40:05.868" v="4838" actId="478"/>
          <ac:spMkLst>
            <pc:docMk/>
            <pc:sldMk cId="2240912509" sldId="374"/>
            <ac:spMk id="14" creationId="{2E0482AD-31A8-4323-92CC-FB5AFD817585}"/>
          </ac:spMkLst>
        </pc:spChg>
        <pc:picChg chg="add del mod">
          <ac:chgData name="Rachel Shaw" userId="90e556fe81b90a7f" providerId="LiveId" clId="{BC63EDB8-F62E-4A17-AB00-A4A5850EE389}" dt="2020-02-23T20:40:05.868" v="4838" actId="478"/>
          <ac:picMkLst>
            <pc:docMk/>
            <pc:sldMk cId="2240912509" sldId="374"/>
            <ac:picMk id="16" creationId="{4D81F6E7-E4C8-467E-B431-CBE9D324BB6E}"/>
          </ac:picMkLst>
        </pc:picChg>
      </pc:sldChg>
      <pc:sldChg chg="del">
        <pc:chgData name="Rachel Shaw" userId="90e556fe81b90a7f" providerId="LiveId" clId="{BC63EDB8-F62E-4A17-AB00-A4A5850EE389}" dt="2020-02-23T19:17:09.543" v="2101" actId="47"/>
        <pc:sldMkLst>
          <pc:docMk/>
          <pc:sldMk cId="3931236366" sldId="375"/>
        </pc:sldMkLst>
      </pc:sldChg>
      <pc:sldChg chg="addSp delSp modSp modAnim">
        <pc:chgData name="Rachel Shaw" userId="90e556fe81b90a7f" providerId="LiveId" clId="{BC63EDB8-F62E-4A17-AB00-A4A5850EE389}" dt="2020-02-23T22:46:09.107" v="9888"/>
        <pc:sldMkLst>
          <pc:docMk/>
          <pc:sldMk cId="4126877230" sldId="379"/>
        </pc:sldMkLst>
        <pc:spChg chg="mod">
          <ac:chgData name="Rachel Shaw" userId="90e556fe81b90a7f" providerId="LiveId" clId="{BC63EDB8-F62E-4A17-AB00-A4A5850EE389}" dt="2020-02-23T22:34:04.849" v="9591" actId="1076"/>
          <ac:spMkLst>
            <pc:docMk/>
            <pc:sldMk cId="4126877230" sldId="379"/>
            <ac:spMk id="16" creationId="{5F5D5470-2719-4A02-96E0-2FCB2943C1BE}"/>
          </ac:spMkLst>
        </pc:spChg>
        <pc:picChg chg="add">
          <ac:chgData name="Rachel Shaw" userId="90e556fe81b90a7f" providerId="LiveId" clId="{BC63EDB8-F62E-4A17-AB00-A4A5850EE389}" dt="2020-02-23T22:42:24.617" v="9817"/>
          <ac:picMkLst>
            <pc:docMk/>
            <pc:sldMk cId="4126877230" sldId="379"/>
            <ac:picMk id="17" creationId="{81765264-E522-4E9E-85D0-D82921571998}"/>
          </ac:picMkLst>
        </pc:picChg>
        <pc:picChg chg="add">
          <ac:chgData name="Rachel Shaw" userId="90e556fe81b90a7f" providerId="LiveId" clId="{BC63EDB8-F62E-4A17-AB00-A4A5850EE389}" dt="2020-02-23T22:42:28.999" v="9818"/>
          <ac:picMkLst>
            <pc:docMk/>
            <pc:sldMk cId="4126877230" sldId="379"/>
            <ac:picMk id="18" creationId="{36059A40-4654-4E27-A037-D866ED60A4BE}"/>
          </ac:picMkLst>
        </pc:picChg>
        <pc:picChg chg="add del mod ord">
          <ac:chgData name="Rachel Shaw" userId="90e556fe81b90a7f" providerId="LiveId" clId="{BC63EDB8-F62E-4A17-AB00-A4A5850EE389}" dt="2020-02-23T22:45:38.647" v="9863" actId="1076"/>
          <ac:picMkLst>
            <pc:docMk/>
            <pc:sldMk cId="4126877230" sldId="379"/>
            <ac:picMk id="25" creationId="{1E839A36-75C5-413E-B613-95A7349A3422}"/>
          </ac:picMkLst>
        </pc:picChg>
      </pc:sldChg>
      <pc:sldChg chg="del">
        <pc:chgData name="Rachel Shaw" userId="90e556fe81b90a7f" providerId="LiveId" clId="{BC63EDB8-F62E-4A17-AB00-A4A5850EE389}" dt="2020-02-23T19:17:09.543" v="2101" actId="47"/>
        <pc:sldMkLst>
          <pc:docMk/>
          <pc:sldMk cId="4063006592" sldId="496"/>
        </pc:sldMkLst>
      </pc:sldChg>
      <pc:sldChg chg="del">
        <pc:chgData name="Rachel Shaw" userId="90e556fe81b90a7f" providerId="LiveId" clId="{BC63EDB8-F62E-4A17-AB00-A4A5850EE389}" dt="2020-02-23T19:17:09.543" v="2101" actId="47"/>
        <pc:sldMkLst>
          <pc:docMk/>
          <pc:sldMk cId="1660150056" sldId="497"/>
        </pc:sldMkLst>
      </pc:sldChg>
      <pc:sldChg chg="del">
        <pc:chgData name="Rachel Shaw" userId="90e556fe81b90a7f" providerId="LiveId" clId="{BC63EDB8-F62E-4A17-AB00-A4A5850EE389}" dt="2020-02-23T19:17:09.543" v="2101" actId="47"/>
        <pc:sldMkLst>
          <pc:docMk/>
          <pc:sldMk cId="3021833605" sldId="498"/>
        </pc:sldMkLst>
      </pc:sldChg>
      <pc:sldChg chg="del">
        <pc:chgData name="Rachel Shaw" userId="90e556fe81b90a7f" providerId="LiveId" clId="{BC63EDB8-F62E-4A17-AB00-A4A5850EE389}" dt="2020-02-23T19:17:09.543" v="2101" actId="47"/>
        <pc:sldMkLst>
          <pc:docMk/>
          <pc:sldMk cId="3569450919" sldId="499"/>
        </pc:sldMkLst>
      </pc:sldChg>
      <pc:sldChg chg="addSp modSp modAnim modNotesTx">
        <pc:chgData name="Rachel Shaw" userId="90e556fe81b90a7f" providerId="LiveId" clId="{BC63EDB8-F62E-4A17-AB00-A4A5850EE389}" dt="2020-02-23T22:37:35.529" v="9739"/>
        <pc:sldMkLst>
          <pc:docMk/>
          <pc:sldMk cId="3436313746" sldId="500"/>
        </pc:sldMkLst>
        <pc:spChg chg="add mod">
          <ac:chgData name="Rachel Shaw" userId="90e556fe81b90a7f" providerId="LiveId" clId="{BC63EDB8-F62E-4A17-AB00-A4A5850EE389}" dt="2020-02-23T22:37:05.634" v="9733" actId="1076"/>
          <ac:spMkLst>
            <pc:docMk/>
            <pc:sldMk cId="3436313746" sldId="500"/>
            <ac:spMk id="2" creationId="{A9ED5753-D29B-4B5D-87B9-108AC012FF84}"/>
          </ac:spMkLst>
        </pc:spChg>
      </pc:sldChg>
      <pc:sldChg chg="addSp modSp modNotesTx">
        <pc:chgData name="Rachel Shaw" userId="90e556fe81b90a7f" providerId="LiveId" clId="{BC63EDB8-F62E-4A17-AB00-A4A5850EE389}" dt="2020-02-23T19:29:42.878" v="2776" actId="12"/>
        <pc:sldMkLst>
          <pc:docMk/>
          <pc:sldMk cId="2300444827" sldId="501"/>
        </pc:sldMkLst>
        <pc:spChg chg="add mod">
          <ac:chgData name="Rachel Shaw" userId="90e556fe81b90a7f" providerId="LiveId" clId="{BC63EDB8-F62E-4A17-AB00-A4A5850EE389}" dt="2020-02-23T19:29:42.878" v="2776" actId="12"/>
          <ac:spMkLst>
            <pc:docMk/>
            <pc:sldMk cId="2300444827" sldId="501"/>
            <ac:spMk id="5" creationId="{47A6264D-5F66-4828-8243-C6C27BA9DDAA}"/>
          </ac:spMkLst>
        </pc:spChg>
        <pc:spChg chg="mod">
          <ac:chgData name="Rachel Shaw" userId="90e556fe81b90a7f" providerId="LiveId" clId="{BC63EDB8-F62E-4A17-AB00-A4A5850EE389}" dt="2020-02-23T19:25:57.591" v="2442" actId="20577"/>
          <ac:spMkLst>
            <pc:docMk/>
            <pc:sldMk cId="2300444827" sldId="501"/>
            <ac:spMk id="7" creationId="{51397BB2-FDE0-462D-9AAD-CDB1B653D030}"/>
          </ac:spMkLst>
        </pc:spChg>
        <pc:picChg chg="add mod">
          <ac:chgData name="Rachel Shaw" userId="90e556fe81b90a7f" providerId="LiveId" clId="{BC63EDB8-F62E-4A17-AB00-A4A5850EE389}" dt="2020-02-23T19:27:07.266" v="2477" actId="14100"/>
          <ac:picMkLst>
            <pc:docMk/>
            <pc:sldMk cId="2300444827" sldId="501"/>
            <ac:picMk id="6" creationId="{10EBCDE6-3DB6-4576-8E1E-B143DE445C33}"/>
          </ac:picMkLst>
        </pc:picChg>
      </pc:sldChg>
      <pc:sldChg chg="addSp delSp modSp delAnim modNotesTx">
        <pc:chgData name="Rachel Shaw" userId="90e556fe81b90a7f" providerId="LiveId" clId="{BC63EDB8-F62E-4A17-AB00-A4A5850EE389}" dt="2020-02-23T20:38:25.362" v="4801" actId="20577"/>
        <pc:sldMkLst>
          <pc:docMk/>
          <pc:sldMk cId="865547018" sldId="502"/>
        </pc:sldMkLst>
        <pc:spChg chg="mod">
          <ac:chgData name="Rachel Shaw" userId="90e556fe81b90a7f" providerId="LiveId" clId="{BC63EDB8-F62E-4A17-AB00-A4A5850EE389}" dt="2020-02-23T20:27:07.110" v="4258" actId="20577"/>
          <ac:spMkLst>
            <pc:docMk/>
            <pc:sldMk cId="865547018" sldId="502"/>
            <ac:spMk id="2" creationId="{B55EA409-FD7E-407B-99EE-5A03326F5335}"/>
          </ac:spMkLst>
        </pc:spChg>
        <pc:spChg chg="mod">
          <ac:chgData name="Rachel Shaw" userId="90e556fe81b90a7f" providerId="LiveId" clId="{BC63EDB8-F62E-4A17-AB00-A4A5850EE389}" dt="2020-02-23T20:38:25.362" v="4801" actId="20577"/>
          <ac:spMkLst>
            <pc:docMk/>
            <pc:sldMk cId="865547018" sldId="502"/>
            <ac:spMk id="5" creationId="{A7E4BE9F-49BD-4C5F-A6B1-A18347BB9401}"/>
          </ac:spMkLst>
        </pc:spChg>
        <pc:spChg chg="del mod">
          <ac:chgData name="Rachel Shaw" userId="90e556fe81b90a7f" providerId="LiveId" clId="{BC63EDB8-F62E-4A17-AB00-A4A5850EE389}" dt="2020-02-23T20:26:32.522" v="4196" actId="478"/>
          <ac:spMkLst>
            <pc:docMk/>
            <pc:sldMk cId="865547018" sldId="502"/>
            <ac:spMk id="6" creationId="{7CC98AC8-02D3-4DD1-A116-9C712270D3C7}"/>
          </ac:spMkLst>
        </pc:spChg>
        <pc:spChg chg="del">
          <ac:chgData name="Rachel Shaw" userId="90e556fe81b90a7f" providerId="LiveId" clId="{BC63EDB8-F62E-4A17-AB00-A4A5850EE389}" dt="2020-02-23T20:26:44.839" v="4202" actId="478"/>
          <ac:spMkLst>
            <pc:docMk/>
            <pc:sldMk cId="865547018" sldId="502"/>
            <ac:spMk id="19" creationId="{583181A4-7CBD-4355-843D-BC1D6932F721}"/>
          </ac:spMkLst>
        </pc:spChg>
        <pc:picChg chg="del">
          <ac:chgData name="Rachel Shaw" userId="90e556fe81b90a7f" providerId="LiveId" clId="{BC63EDB8-F62E-4A17-AB00-A4A5850EE389}" dt="2020-02-23T20:26:35.514" v="4198" actId="478"/>
          <ac:picMkLst>
            <pc:docMk/>
            <pc:sldMk cId="865547018" sldId="502"/>
            <ac:picMk id="4" creationId="{B1594DD4-16A0-452C-8207-6F22F09A745C}"/>
          </ac:picMkLst>
        </pc:picChg>
        <pc:picChg chg="add mod">
          <ac:chgData name="Rachel Shaw" userId="90e556fe81b90a7f" providerId="LiveId" clId="{BC63EDB8-F62E-4A17-AB00-A4A5850EE389}" dt="2020-02-23T20:28:58.478" v="4262" actId="1076"/>
          <ac:picMkLst>
            <pc:docMk/>
            <pc:sldMk cId="865547018" sldId="502"/>
            <ac:picMk id="7" creationId="{5176B563-D0CA-493E-9155-260C23457AE9}"/>
          </ac:picMkLst>
        </pc:picChg>
        <pc:picChg chg="del">
          <ac:chgData name="Rachel Shaw" userId="90e556fe81b90a7f" providerId="LiveId" clId="{BC63EDB8-F62E-4A17-AB00-A4A5850EE389}" dt="2020-02-23T20:26:35.963" v="4199" actId="478"/>
          <ac:picMkLst>
            <pc:docMk/>
            <pc:sldMk cId="865547018" sldId="502"/>
            <ac:picMk id="10" creationId="{90692256-797F-4EFF-8831-4B5C9D7829C1}"/>
          </ac:picMkLst>
        </pc:picChg>
        <pc:cxnChg chg="del">
          <ac:chgData name="Rachel Shaw" userId="90e556fe81b90a7f" providerId="LiveId" clId="{BC63EDB8-F62E-4A17-AB00-A4A5850EE389}" dt="2020-02-23T20:26:34.943" v="4197" actId="478"/>
          <ac:cxnSpMkLst>
            <pc:docMk/>
            <pc:sldMk cId="865547018" sldId="502"/>
            <ac:cxnSpMk id="12" creationId="{0BD985C0-530B-48E2-9118-B7E2DBE12C04}"/>
          </ac:cxnSpMkLst>
        </pc:cxnChg>
        <pc:cxnChg chg="del">
          <ac:chgData name="Rachel Shaw" userId="90e556fe81b90a7f" providerId="LiveId" clId="{BC63EDB8-F62E-4A17-AB00-A4A5850EE389}" dt="2020-02-23T20:26:36.644" v="4200" actId="478"/>
          <ac:cxnSpMkLst>
            <pc:docMk/>
            <pc:sldMk cId="865547018" sldId="502"/>
            <ac:cxnSpMk id="14" creationId="{E2089261-D0B3-4D29-9DBA-0CFDB268B604}"/>
          </ac:cxnSpMkLst>
        </pc:cxnChg>
        <pc:cxnChg chg="del">
          <ac:chgData name="Rachel Shaw" userId="90e556fe81b90a7f" providerId="LiveId" clId="{BC63EDB8-F62E-4A17-AB00-A4A5850EE389}" dt="2020-02-23T20:26:37.607" v="4201" actId="478"/>
          <ac:cxnSpMkLst>
            <pc:docMk/>
            <pc:sldMk cId="865547018" sldId="502"/>
            <ac:cxnSpMk id="16" creationId="{07A6D3B1-A134-4A8F-8CFE-5FF882B21F6C}"/>
          </ac:cxnSpMkLst>
        </pc:cxnChg>
      </pc:sldChg>
      <pc:sldChg chg="modSp add ord modNotesTx">
        <pc:chgData name="Rachel Shaw" userId="90e556fe81b90a7f" providerId="LiveId" clId="{BC63EDB8-F62E-4A17-AB00-A4A5850EE389}" dt="2020-02-23T19:13:28.209" v="1793" actId="14100"/>
        <pc:sldMkLst>
          <pc:docMk/>
          <pc:sldMk cId="1203563627" sldId="503"/>
        </pc:sldMkLst>
        <pc:spChg chg="mod">
          <ac:chgData name="Rachel Shaw" userId="90e556fe81b90a7f" providerId="LiveId" clId="{BC63EDB8-F62E-4A17-AB00-A4A5850EE389}" dt="2020-02-23T19:13:28.209" v="1793" actId="14100"/>
          <ac:spMkLst>
            <pc:docMk/>
            <pc:sldMk cId="1203563627" sldId="503"/>
            <ac:spMk id="13" creationId="{B03D70EA-42B7-4BC9-BD93-54927B2B6322}"/>
          </ac:spMkLst>
        </pc:spChg>
      </pc:sldChg>
      <pc:sldChg chg="add del">
        <pc:chgData name="Rachel Shaw" userId="90e556fe81b90a7f" providerId="LiveId" clId="{BC63EDB8-F62E-4A17-AB00-A4A5850EE389}" dt="2020-02-23T18:47:42.773" v="561" actId="47"/>
        <pc:sldMkLst>
          <pc:docMk/>
          <pc:sldMk cId="3918979500" sldId="503"/>
        </pc:sldMkLst>
      </pc:sldChg>
      <pc:sldChg chg="addSp delSp modSp add modAnim modNotesTx">
        <pc:chgData name="Rachel Shaw" userId="90e556fe81b90a7f" providerId="LiveId" clId="{BC63EDB8-F62E-4A17-AB00-A4A5850EE389}" dt="2020-02-23T22:49:45.271" v="9903" actId="478"/>
        <pc:sldMkLst>
          <pc:docMk/>
          <pc:sldMk cId="1980821877" sldId="504"/>
        </pc:sldMkLst>
        <pc:spChg chg="add del">
          <ac:chgData name="Rachel Shaw" userId="90e556fe81b90a7f" providerId="LiveId" clId="{BC63EDB8-F62E-4A17-AB00-A4A5850EE389}" dt="2020-02-23T19:33:16.032" v="2950"/>
          <ac:spMkLst>
            <pc:docMk/>
            <pc:sldMk cId="1980821877" sldId="504"/>
            <ac:spMk id="2" creationId="{81AF85DD-8846-4385-8558-1ED2CC15B847}"/>
          </ac:spMkLst>
        </pc:spChg>
        <pc:spChg chg="add del">
          <ac:chgData name="Rachel Shaw" userId="90e556fe81b90a7f" providerId="LiveId" clId="{BC63EDB8-F62E-4A17-AB00-A4A5850EE389}" dt="2020-02-23T19:33:17.816" v="2954"/>
          <ac:spMkLst>
            <pc:docMk/>
            <pc:sldMk cId="1980821877" sldId="504"/>
            <ac:spMk id="3" creationId="{53C6B612-616B-414E-999A-B24417A1AAAB}"/>
          </ac:spMkLst>
        </pc:spChg>
        <pc:spChg chg="mod">
          <ac:chgData name="Rachel Shaw" userId="90e556fe81b90a7f" providerId="LiveId" clId="{BC63EDB8-F62E-4A17-AB00-A4A5850EE389}" dt="2020-02-23T19:33:23.201" v="2960" actId="5793"/>
          <ac:spMkLst>
            <pc:docMk/>
            <pc:sldMk cId="1980821877" sldId="504"/>
            <ac:spMk id="5" creationId="{47A6264D-5F66-4828-8243-C6C27BA9DDAA}"/>
          </ac:spMkLst>
        </pc:spChg>
        <pc:spChg chg="add mod">
          <ac:chgData name="Rachel Shaw" userId="90e556fe81b90a7f" providerId="LiveId" clId="{BC63EDB8-F62E-4A17-AB00-A4A5850EE389}" dt="2020-02-23T19:35:58.488" v="3149" actId="1035"/>
          <ac:spMkLst>
            <pc:docMk/>
            <pc:sldMk cId="1980821877" sldId="504"/>
            <ac:spMk id="8" creationId="{68544D21-C40E-442A-AF43-1F58DD167AB9}"/>
          </ac:spMkLst>
        </pc:spChg>
        <pc:spChg chg="add del mod">
          <ac:chgData name="Rachel Shaw" userId="90e556fe81b90a7f" providerId="LiveId" clId="{BC63EDB8-F62E-4A17-AB00-A4A5850EE389}" dt="2020-02-23T22:49:44.006" v="9902" actId="478"/>
          <ac:spMkLst>
            <pc:docMk/>
            <pc:sldMk cId="1980821877" sldId="504"/>
            <ac:spMk id="9" creationId="{4DD9561E-0508-40BC-9C75-03E4A3ACC299}"/>
          </ac:spMkLst>
        </pc:spChg>
        <pc:spChg chg="add del mod">
          <ac:chgData name="Rachel Shaw" userId="90e556fe81b90a7f" providerId="LiveId" clId="{BC63EDB8-F62E-4A17-AB00-A4A5850EE389}" dt="2020-02-23T22:49:45.271" v="9903" actId="478"/>
          <ac:spMkLst>
            <pc:docMk/>
            <pc:sldMk cId="1980821877" sldId="504"/>
            <ac:spMk id="10" creationId="{AE025C96-73E0-4B9A-AE51-E480348D05F2}"/>
          </ac:spMkLst>
        </pc:spChg>
        <pc:picChg chg="add mod">
          <ac:chgData name="Rachel Shaw" userId="90e556fe81b90a7f" providerId="LiveId" clId="{BC63EDB8-F62E-4A17-AB00-A4A5850EE389}" dt="2020-02-23T20:05:44.286" v="3380" actId="1076"/>
          <ac:picMkLst>
            <pc:docMk/>
            <pc:sldMk cId="1980821877" sldId="504"/>
            <ac:picMk id="6" creationId="{9A317F0B-8665-4186-96D2-5C0E3C5942EF}"/>
          </ac:picMkLst>
        </pc:picChg>
      </pc:sldChg>
      <pc:sldChg chg="addSp delSp modSp add ord modAnim modNotesTx">
        <pc:chgData name="Rachel Shaw" userId="90e556fe81b90a7f" providerId="LiveId" clId="{BC63EDB8-F62E-4A17-AB00-A4A5850EE389}" dt="2020-02-23T22:49:59.652" v="9910" actId="478"/>
        <pc:sldMkLst>
          <pc:docMk/>
          <pc:sldMk cId="1194941885" sldId="505"/>
        </pc:sldMkLst>
        <pc:spChg chg="mod">
          <ac:chgData name="Rachel Shaw" userId="90e556fe81b90a7f" providerId="LiveId" clId="{BC63EDB8-F62E-4A17-AB00-A4A5850EE389}" dt="2020-02-23T20:02:40.863" v="3288" actId="20577"/>
          <ac:spMkLst>
            <pc:docMk/>
            <pc:sldMk cId="1194941885" sldId="505"/>
            <ac:spMk id="5" creationId="{47A6264D-5F66-4828-8243-C6C27BA9DDAA}"/>
          </ac:spMkLst>
        </pc:spChg>
        <pc:spChg chg="add del mod">
          <ac:chgData name="Rachel Shaw" userId="90e556fe81b90a7f" providerId="LiveId" clId="{BC63EDB8-F62E-4A17-AB00-A4A5850EE389}" dt="2020-02-23T22:49:55.361" v="9907" actId="478"/>
          <ac:spMkLst>
            <pc:docMk/>
            <pc:sldMk cId="1194941885" sldId="505"/>
            <ac:spMk id="8" creationId="{4DE7FCB4-6CE1-41F5-A64C-70F0AB36E05F}"/>
          </ac:spMkLst>
        </pc:spChg>
        <pc:spChg chg="add del mod">
          <ac:chgData name="Rachel Shaw" userId="90e556fe81b90a7f" providerId="LiveId" clId="{BC63EDB8-F62E-4A17-AB00-A4A5850EE389}" dt="2020-02-23T22:49:55.812" v="9908" actId="478"/>
          <ac:spMkLst>
            <pc:docMk/>
            <pc:sldMk cId="1194941885" sldId="505"/>
            <ac:spMk id="9" creationId="{DBE403D8-EA29-4990-8CF4-B9CFB7C77D60}"/>
          </ac:spMkLst>
        </pc:spChg>
        <pc:spChg chg="add del mod">
          <ac:chgData name="Rachel Shaw" userId="90e556fe81b90a7f" providerId="LiveId" clId="{BC63EDB8-F62E-4A17-AB00-A4A5850EE389}" dt="2020-02-23T22:49:59.652" v="9910" actId="478"/>
          <ac:spMkLst>
            <pc:docMk/>
            <pc:sldMk cId="1194941885" sldId="505"/>
            <ac:spMk id="10" creationId="{E3BFCBF1-57D2-4C67-8C1B-F8EC6D6EB6E8}"/>
          </ac:spMkLst>
        </pc:spChg>
        <pc:spChg chg="add del mod">
          <ac:chgData name="Rachel Shaw" userId="90e556fe81b90a7f" providerId="LiveId" clId="{BC63EDB8-F62E-4A17-AB00-A4A5850EE389}" dt="2020-02-23T22:49:58.747" v="9909" actId="478"/>
          <ac:spMkLst>
            <pc:docMk/>
            <pc:sldMk cId="1194941885" sldId="505"/>
            <ac:spMk id="11" creationId="{8BF4CE97-C0EE-4E58-B46F-59405427BC80}"/>
          </ac:spMkLst>
        </pc:spChg>
        <pc:spChg chg="add mod">
          <ac:chgData name="Rachel Shaw" userId="90e556fe81b90a7f" providerId="LiveId" clId="{BC63EDB8-F62E-4A17-AB00-A4A5850EE389}" dt="2020-02-23T20:04:48.074" v="3374" actId="20577"/>
          <ac:spMkLst>
            <pc:docMk/>
            <pc:sldMk cId="1194941885" sldId="505"/>
            <ac:spMk id="12" creationId="{7C74D4D9-D756-41A6-B709-63A400F40B28}"/>
          </ac:spMkLst>
        </pc:spChg>
        <pc:picChg chg="add mod">
          <ac:chgData name="Rachel Shaw" userId="90e556fe81b90a7f" providerId="LiveId" clId="{BC63EDB8-F62E-4A17-AB00-A4A5850EE389}" dt="2020-02-23T20:05:53.390" v="3381" actId="1076"/>
          <ac:picMkLst>
            <pc:docMk/>
            <pc:sldMk cId="1194941885" sldId="505"/>
            <ac:picMk id="6" creationId="{55268C8A-9621-45F8-9445-31E16B4D3A4B}"/>
          </ac:picMkLst>
        </pc:picChg>
      </pc:sldChg>
      <pc:sldChg chg="addSp delSp modSp add modAnim modNotesTx">
        <pc:chgData name="Rachel Shaw" userId="90e556fe81b90a7f" providerId="LiveId" clId="{BC63EDB8-F62E-4A17-AB00-A4A5850EE389}" dt="2020-02-23T22:49:42.002" v="9901" actId="478"/>
        <pc:sldMkLst>
          <pc:docMk/>
          <pc:sldMk cId="2190609396" sldId="506"/>
        </pc:sldMkLst>
        <pc:spChg chg="mod">
          <ac:chgData name="Rachel Shaw" userId="90e556fe81b90a7f" providerId="LiveId" clId="{BC63EDB8-F62E-4A17-AB00-A4A5850EE389}" dt="2020-02-23T20:10:17.165" v="3534" actId="20577"/>
          <ac:spMkLst>
            <pc:docMk/>
            <pc:sldMk cId="2190609396" sldId="506"/>
            <ac:spMk id="5" creationId="{47A6264D-5F66-4828-8243-C6C27BA9DDAA}"/>
          </ac:spMkLst>
        </pc:spChg>
        <pc:spChg chg="add mod">
          <ac:chgData name="Rachel Shaw" userId="90e556fe81b90a7f" providerId="LiveId" clId="{BC63EDB8-F62E-4A17-AB00-A4A5850EE389}" dt="2020-02-23T20:11:23.234" v="3616" actId="20577"/>
          <ac:spMkLst>
            <pc:docMk/>
            <pc:sldMk cId="2190609396" sldId="506"/>
            <ac:spMk id="6" creationId="{514A2929-4ED1-4D84-A2C0-7D9F6E859987}"/>
          </ac:spMkLst>
        </pc:spChg>
        <pc:spChg chg="add del mod">
          <ac:chgData name="Rachel Shaw" userId="90e556fe81b90a7f" providerId="LiveId" clId="{BC63EDB8-F62E-4A17-AB00-A4A5850EE389}" dt="2020-02-23T22:49:42.002" v="9901" actId="478"/>
          <ac:spMkLst>
            <pc:docMk/>
            <pc:sldMk cId="2190609396" sldId="506"/>
            <ac:spMk id="9" creationId="{CDC889C0-EEF2-4CB9-9F29-78FD95113259}"/>
          </ac:spMkLst>
        </pc:spChg>
        <pc:spChg chg="add del mod">
          <ac:chgData name="Rachel Shaw" userId="90e556fe81b90a7f" providerId="LiveId" clId="{BC63EDB8-F62E-4A17-AB00-A4A5850EE389}" dt="2020-02-23T22:49:41.128" v="9900" actId="478"/>
          <ac:spMkLst>
            <pc:docMk/>
            <pc:sldMk cId="2190609396" sldId="506"/>
            <ac:spMk id="10" creationId="{4C3E5084-6106-4B4D-950C-6123D26BCE95}"/>
          </ac:spMkLst>
        </pc:spChg>
        <pc:spChg chg="add del mod">
          <ac:chgData name="Rachel Shaw" userId="90e556fe81b90a7f" providerId="LiveId" clId="{BC63EDB8-F62E-4A17-AB00-A4A5850EE389}" dt="2020-02-23T22:49:37.681" v="9897" actId="478"/>
          <ac:spMkLst>
            <pc:docMk/>
            <pc:sldMk cId="2190609396" sldId="506"/>
            <ac:spMk id="11" creationId="{140E26B4-4EEA-4AEA-AA8C-B448E968CF42}"/>
          </ac:spMkLst>
        </pc:spChg>
        <pc:picChg chg="add del mod">
          <ac:chgData name="Rachel Shaw" userId="90e556fe81b90a7f" providerId="LiveId" clId="{BC63EDB8-F62E-4A17-AB00-A4A5850EE389}" dt="2020-02-23T22:49:39.269" v="9899" actId="478"/>
          <ac:picMkLst>
            <pc:docMk/>
            <pc:sldMk cId="2190609396" sldId="506"/>
            <ac:picMk id="8" creationId="{FE72F0AF-77BB-4870-99B9-2AFC09084B09}"/>
          </ac:picMkLst>
        </pc:picChg>
      </pc:sldChg>
      <pc:sldChg chg="addSp delSp modSp add modAnim modNotesTx">
        <pc:chgData name="Rachel Shaw" userId="90e556fe81b90a7f" providerId="LiveId" clId="{BC63EDB8-F62E-4A17-AB00-A4A5850EE389}" dt="2020-02-23T22:49:53.166" v="9906" actId="478"/>
        <pc:sldMkLst>
          <pc:docMk/>
          <pc:sldMk cId="3792861313" sldId="507"/>
        </pc:sldMkLst>
        <pc:spChg chg="mod">
          <ac:chgData name="Rachel Shaw" userId="90e556fe81b90a7f" providerId="LiveId" clId="{BC63EDB8-F62E-4A17-AB00-A4A5850EE389}" dt="2020-02-23T20:14:27.327" v="3728" actId="20577"/>
          <ac:spMkLst>
            <pc:docMk/>
            <pc:sldMk cId="3792861313" sldId="507"/>
            <ac:spMk id="5" creationId="{47A6264D-5F66-4828-8243-C6C27BA9DDAA}"/>
          </ac:spMkLst>
        </pc:spChg>
        <pc:spChg chg="add del mod">
          <ac:chgData name="Rachel Shaw" userId="90e556fe81b90a7f" providerId="LiveId" clId="{BC63EDB8-F62E-4A17-AB00-A4A5850EE389}" dt="2020-02-23T22:49:53.166" v="9906" actId="478"/>
          <ac:spMkLst>
            <pc:docMk/>
            <pc:sldMk cId="3792861313" sldId="507"/>
            <ac:spMk id="8" creationId="{FD6358B2-7089-4295-AD5E-2382F6385692}"/>
          </ac:spMkLst>
        </pc:spChg>
        <pc:spChg chg="add del mod">
          <ac:chgData name="Rachel Shaw" userId="90e556fe81b90a7f" providerId="LiveId" clId="{BC63EDB8-F62E-4A17-AB00-A4A5850EE389}" dt="2020-02-23T22:49:52.216" v="9905" actId="478"/>
          <ac:spMkLst>
            <pc:docMk/>
            <pc:sldMk cId="3792861313" sldId="507"/>
            <ac:spMk id="9" creationId="{C5D51FB8-A63C-4B25-9A0E-69FFEE4135B8}"/>
          </ac:spMkLst>
        </pc:spChg>
        <pc:spChg chg="add del mod">
          <ac:chgData name="Rachel Shaw" userId="90e556fe81b90a7f" providerId="LiveId" clId="{BC63EDB8-F62E-4A17-AB00-A4A5850EE389}" dt="2020-02-23T22:49:50.733" v="9904" actId="478"/>
          <ac:spMkLst>
            <pc:docMk/>
            <pc:sldMk cId="3792861313" sldId="507"/>
            <ac:spMk id="10" creationId="{D877F6FC-221B-458F-A066-8F8A5E7A2E75}"/>
          </ac:spMkLst>
        </pc:spChg>
        <pc:spChg chg="add mod">
          <ac:chgData name="Rachel Shaw" userId="90e556fe81b90a7f" providerId="LiveId" clId="{BC63EDB8-F62E-4A17-AB00-A4A5850EE389}" dt="2020-02-23T20:19:43.471" v="4133" actId="20577"/>
          <ac:spMkLst>
            <pc:docMk/>
            <pc:sldMk cId="3792861313" sldId="507"/>
            <ac:spMk id="11" creationId="{1D393752-630D-49AE-B9A5-FDB9FF9C2555}"/>
          </ac:spMkLst>
        </pc:spChg>
        <pc:picChg chg="add mod">
          <ac:chgData name="Rachel Shaw" userId="90e556fe81b90a7f" providerId="LiveId" clId="{BC63EDB8-F62E-4A17-AB00-A4A5850EE389}" dt="2020-02-23T20:11:48.443" v="3621" actId="1036"/>
          <ac:picMkLst>
            <pc:docMk/>
            <pc:sldMk cId="3792861313" sldId="507"/>
            <ac:picMk id="6" creationId="{22421EB2-4D4E-46B2-9ADA-1135042D8C54}"/>
          </ac:picMkLst>
        </pc:picChg>
      </pc:sldChg>
      <pc:sldChg chg="delSp modSp add delAnim">
        <pc:chgData name="Rachel Shaw" userId="90e556fe81b90a7f" providerId="LiveId" clId="{BC63EDB8-F62E-4A17-AB00-A4A5850EE389}" dt="2020-02-23T20:39:19.741" v="4833" actId="1076"/>
        <pc:sldMkLst>
          <pc:docMk/>
          <pc:sldMk cId="795553108" sldId="508"/>
        </pc:sldMkLst>
        <pc:spChg chg="mod">
          <ac:chgData name="Rachel Shaw" userId="90e556fe81b90a7f" providerId="LiveId" clId="{BC63EDB8-F62E-4A17-AB00-A4A5850EE389}" dt="2020-02-23T20:37:57" v="4797" actId="20577"/>
          <ac:spMkLst>
            <pc:docMk/>
            <pc:sldMk cId="795553108" sldId="508"/>
            <ac:spMk id="5" creationId="{A7E4BE9F-49BD-4C5F-A6B1-A18347BB9401}"/>
          </ac:spMkLst>
        </pc:spChg>
        <pc:spChg chg="mod">
          <ac:chgData name="Rachel Shaw" userId="90e556fe81b90a7f" providerId="LiveId" clId="{BC63EDB8-F62E-4A17-AB00-A4A5850EE389}" dt="2020-02-23T20:39:19.741" v="4833" actId="1076"/>
          <ac:spMkLst>
            <pc:docMk/>
            <pc:sldMk cId="795553108" sldId="508"/>
            <ac:spMk id="6" creationId="{7CC98AC8-02D3-4DD1-A116-9C712270D3C7}"/>
          </ac:spMkLst>
        </pc:spChg>
        <pc:spChg chg="del">
          <ac:chgData name="Rachel Shaw" userId="90e556fe81b90a7f" providerId="LiveId" clId="{BC63EDB8-F62E-4A17-AB00-A4A5850EE389}" dt="2020-02-23T20:37:16.775" v="4772" actId="478"/>
          <ac:spMkLst>
            <pc:docMk/>
            <pc:sldMk cId="795553108" sldId="508"/>
            <ac:spMk id="19" creationId="{583181A4-7CBD-4355-843D-BC1D6932F721}"/>
          </ac:spMkLst>
        </pc:spChg>
      </pc:sldChg>
      <pc:sldChg chg="add del">
        <pc:chgData name="Rachel Shaw" userId="90e556fe81b90a7f" providerId="LiveId" clId="{BC63EDB8-F62E-4A17-AB00-A4A5850EE389}" dt="2020-02-23T20:20:03.677" v="4134" actId="47"/>
        <pc:sldMkLst>
          <pc:docMk/>
          <pc:sldMk cId="2735629825" sldId="508"/>
        </pc:sldMkLst>
      </pc:sldChg>
      <pc:sldChg chg="modSp add">
        <pc:chgData name="Rachel Shaw" userId="90e556fe81b90a7f" providerId="LiveId" clId="{BC63EDB8-F62E-4A17-AB00-A4A5850EE389}" dt="2020-02-23T21:44:35.630" v="7037" actId="20577"/>
        <pc:sldMkLst>
          <pc:docMk/>
          <pc:sldMk cId="123087353" sldId="509"/>
        </pc:sldMkLst>
        <pc:spChg chg="mod">
          <ac:chgData name="Rachel Shaw" userId="90e556fe81b90a7f" providerId="LiveId" clId="{BC63EDB8-F62E-4A17-AB00-A4A5850EE389}" dt="2020-02-23T21:44:35.630" v="7037" actId="20577"/>
          <ac:spMkLst>
            <pc:docMk/>
            <pc:sldMk cId="123087353" sldId="509"/>
            <ac:spMk id="5" creationId="{34706004-497F-4C41-B448-CBC5214E108E}"/>
          </ac:spMkLst>
        </pc:spChg>
        <pc:spChg chg="mod">
          <ac:chgData name="Rachel Shaw" userId="90e556fe81b90a7f" providerId="LiveId" clId="{BC63EDB8-F62E-4A17-AB00-A4A5850EE389}" dt="2020-02-23T20:38:42.108" v="4803" actId="255"/>
          <ac:spMkLst>
            <pc:docMk/>
            <pc:sldMk cId="123087353" sldId="509"/>
            <ac:spMk id="8" creationId="{87F760EA-0DBF-4E21-B771-8F88F0E5BFC2}"/>
          </ac:spMkLst>
        </pc:spChg>
      </pc:sldChg>
      <pc:sldChg chg="modSp add del modNotesTx">
        <pc:chgData name="Rachel Shaw" userId="90e556fe81b90a7f" providerId="LiveId" clId="{BC63EDB8-F62E-4A17-AB00-A4A5850EE389}" dt="2020-02-23T20:21:44.548" v="4145" actId="47"/>
        <pc:sldMkLst>
          <pc:docMk/>
          <pc:sldMk cId="3537698867" sldId="509"/>
        </pc:sldMkLst>
        <pc:spChg chg="mod">
          <ac:chgData name="Rachel Shaw" userId="90e556fe81b90a7f" providerId="LiveId" clId="{BC63EDB8-F62E-4A17-AB00-A4A5850EE389}" dt="2020-02-23T19:26:21.054" v="2470" actId="20577"/>
          <ac:spMkLst>
            <pc:docMk/>
            <pc:sldMk cId="3537698867" sldId="509"/>
            <ac:spMk id="5" creationId="{47A6264D-5F66-4828-8243-C6C27BA9DDAA}"/>
          </ac:spMkLst>
        </pc:spChg>
      </pc:sldChg>
      <pc:sldChg chg="addSp modSp add ord modAnim modNotesTx">
        <pc:chgData name="Rachel Shaw" userId="90e556fe81b90a7f" providerId="LiveId" clId="{BC63EDB8-F62E-4A17-AB00-A4A5850EE389}" dt="2020-02-23T22:54:06.033" v="9936" actId="1076"/>
        <pc:sldMkLst>
          <pc:docMk/>
          <pc:sldMk cId="415862128" sldId="510"/>
        </pc:sldMkLst>
        <pc:spChg chg="mod">
          <ac:chgData name="Rachel Shaw" userId="90e556fe81b90a7f" providerId="LiveId" clId="{BC63EDB8-F62E-4A17-AB00-A4A5850EE389}" dt="2020-02-23T22:32:40.627" v="9574" actId="122"/>
          <ac:spMkLst>
            <pc:docMk/>
            <pc:sldMk cId="415862128" sldId="510"/>
            <ac:spMk id="3" creationId="{B0D29F1E-7792-4DCD-8A7A-2C80F91B9B4F}"/>
          </ac:spMkLst>
        </pc:spChg>
        <pc:spChg chg="mod">
          <ac:chgData name="Rachel Shaw" userId="90e556fe81b90a7f" providerId="LiveId" clId="{BC63EDB8-F62E-4A17-AB00-A4A5850EE389}" dt="2020-02-23T22:32:54.279" v="9575" actId="255"/>
          <ac:spMkLst>
            <pc:docMk/>
            <pc:sldMk cId="415862128" sldId="510"/>
            <ac:spMk id="4" creationId="{5DBE0038-FA52-43C5-874D-1F8B79FDBDBD}"/>
          </ac:spMkLst>
        </pc:spChg>
        <pc:spChg chg="add mod">
          <ac:chgData name="Rachel Shaw" userId="90e556fe81b90a7f" providerId="LiveId" clId="{BC63EDB8-F62E-4A17-AB00-A4A5850EE389}" dt="2020-02-23T22:54:06.033" v="9936" actId="1076"/>
          <ac:spMkLst>
            <pc:docMk/>
            <pc:sldMk cId="415862128" sldId="510"/>
            <ac:spMk id="5" creationId="{61DD65E2-E814-4957-8464-C2DA40244972}"/>
          </ac:spMkLst>
        </pc:spChg>
        <pc:spChg chg="mod">
          <ac:chgData name="Rachel Shaw" userId="90e556fe81b90a7f" providerId="LiveId" clId="{BC63EDB8-F62E-4A17-AB00-A4A5850EE389}" dt="2020-02-23T22:33:24.379" v="9581" actId="255"/>
          <ac:spMkLst>
            <pc:docMk/>
            <pc:sldMk cId="415862128" sldId="510"/>
            <ac:spMk id="12" creationId="{FD350BFB-88B0-4B56-81AE-8C1A5CEE6F8B}"/>
          </ac:spMkLst>
        </pc:spChg>
        <pc:spChg chg="mod">
          <ac:chgData name="Rachel Shaw" userId="90e556fe81b90a7f" providerId="LiveId" clId="{BC63EDB8-F62E-4A17-AB00-A4A5850EE389}" dt="2020-02-23T22:33:38.967" v="9588" actId="255"/>
          <ac:spMkLst>
            <pc:docMk/>
            <pc:sldMk cId="415862128" sldId="510"/>
            <ac:spMk id="13" creationId="{79625B8E-464C-40E3-B4C8-9BE6382AA869}"/>
          </ac:spMkLst>
        </pc:spChg>
        <pc:spChg chg="add mod">
          <ac:chgData name="Rachel Shaw" userId="90e556fe81b90a7f" providerId="LiveId" clId="{BC63EDB8-F62E-4A17-AB00-A4A5850EE389}" dt="2020-02-23T22:33:32.118" v="9587" actId="255"/>
          <ac:spMkLst>
            <pc:docMk/>
            <pc:sldMk cId="415862128" sldId="510"/>
            <ac:spMk id="14" creationId="{7A5EFF24-93DF-4FCE-A1A2-8E67032A4DFA}"/>
          </ac:spMkLst>
        </pc:spChg>
        <pc:spChg chg="mod">
          <ac:chgData name="Rachel Shaw" userId="90e556fe81b90a7f" providerId="LiveId" clId="{BC63EDB8-F62E-4A17-AB00-A4A5850EE389}" dt="2020-02-23T21:44:42.826" v="7039" actId="20577"/>
          <ac:spMkLst>
            <pc:docMk/>
            <pc:sldMk cId="415862128" sldId="510"/>
            <ac:spMk id="15" creationId="{7158E9F7-97AB-48D6-8532-305C147387BF}"/>
          </ac:spMkLst>
        </pc:spChg>
        <pc:picChg chg="mod">
          <ac:chgData name="Rachel Shaw" userId="90e556fe81b90a7f" providerId="LiveId" clId="{BC63EDB8-F62E-4A17-AB00-A4A5850EE389}" dt="2020-02-23T20:43:22.709" v="4926" actId="1076"/>
          <ac:picMkLst>
            <pc:docMk/>
            <pc:sldMk cId="415862128" sldId="510"/>
            <ac:picMk id="7" creationId="{F54DD0A0-D26B-4CD1-975C-96EAD07571B5}"/>
          </ac:picMkLst>
        </pc:picChg>
        <pc:picChg chg="mod">
          <ac:chgData name="Rachel Shaw" userId="90e556fe81b90a7f" providerId="LiveId" clId="{BC63EDB8-F62E-4A17-AB00-A4A5850EE389}" dt="2020-02-23T20:42:12.503" v="4854" actId="1076"/>
          <ac:picMkLst>
            <pc:docMk/>
            <pc:sldMk cId="415862128" sldId="510"/>
            <ac:picMk id="9" creationId="{77903400-B605-4112-9F04-C68ABEDE5B52}"/>
          </ac:picMkLst>
        </pc:picChg>
        <pc:picChg chg="add mod">
          <ac:chgData name="Rachel Shaw" userId="90e556fe81b90a7f" providerId="LiveId" clId="{BC63EDB8-F62E-4A17-AB00-A4A5850EE389}" dt="2020-02-23T20:50:47.925" v="5200" actId="1076"/>
          <ac:picMkLst>
            <pc:docMk/>
            <pc:sldMk cId="415862128" sldId="510"/>
            <ac:picMk id="11" creationId="{988C34DC-16FC-4296-9CE0-9A74FB26A71E}"/>
          </ac:picMkLst>
        </pc:picChg>
      </pc:sldChg>
      <pc:sldChg chg="addSp delSp modSp add delAnim modAnim modNotesTx">
        <pc:chgData name="Rachel Shaw" userId="90e556fe81b90a7f" providerId="LiveId" clId="{BC63EDB8-F62E-4A17-AB00-A4A5850EE389}" dt="2020-02-23T22:57:10.209" v="9983"/>
        <pc:sldMkLst>
          <pc:docMk/>
          <pc:sldMk cId="3753218919" sldId="511"/>
        </pc:sldMkLst>
        <pc:spChg chg="mod">
          <ac:chgData name="Rachel Shaw" userId="90e556fe81b90a7f" providerId="LiveId" clId="{BC63EDB8-F62E-4A17-AB00-A4A5850EE389}" dt="2020-02-23T21:01:34.159" v="5495" actId="20577"/>
          <ac:spMkLst>
            <pc:docMk/>
            <pc:sldMk cId="3753218919" sldId="511"/>
            <ac:spMk id="9" creationId="{115CEE39-F037-4F66-BE27-F0496D8227B6}"/>
          </ac:spMkLst>
        </pc:spChg>
        <pc:spChg chg="del">
          <ac:chgData name="Rachel Shaw" userId="90e556fe81b90a7f" providerId="LiveId" clId="{BC63EDB8-F62E-4A17-AB00-A4A5850EE389}" dt="2020-02-23T21:01:21.089" v="5477" actId="478"/>
          <ac:spMkLst>
            <pc:docMk/>
            <pc:sldMk cId="3753218919" sldId="511"/>
            <ac:spMk id="21" creationId="{98AB4368-7A8C-4AB8-BCAD-EEF0251E9137}"/>
          </ac:spMkLst>
        </pc:spChg>
        <pc:spChg chg="mod">
          <ac:chgData name="Rachel Shaw" userId="90e556fe81b90a7f" providerId="LiveId" clId="{BC63EDB8-F62E-4A17-AB00-A4A5850EE389}" dt="2020-02-23T21:01:08.097" v="5474" actId="20577"/>
          <ac:spMkLst>
            <pc:docMk/>
            <pc:sldMk cId="3753218919" sldId="511"/>
            <ac:spMk id="24" creationId="{F864AB92-EB4A-4C8B-A804-8D5A53A2AA61}"/>
          </ac:spMkLst>
        </pc:spChg>
        <pc:spChg chg="del mod">
          <ac:chgData name="Rachel Shaw" userId="90e556fe81b90a7f" providerId="LiveId" clId="{BC63EDB8-F62E-4A17-AB00-A4A5850EE389}" dt="2020-02-23T21:01:23.139" v="5480" actId="478"/>
          <ac:spMkLst>
            <pc:docMk/>
            <pc:sldMk cId="3753218919" sldId="511"/>
            <ac:spMk id="25" creationId="{4C155B83-6C70-457D-B250-07E7B1D36EE1}"/>
          </ac:spMkLst>
        </pc:spChg>
        <pc:spChg chg="del">
          <ac:chgData name="Rachel Shaw" userId="90e556fe81b90a7f" providerId="LiveId" clId="{BC63EDB8-F62E-4A17-AB00-A4A5850EE389}" dt="2020-02-23T21:01:26.612" v="5484" actId="478"/>
          <ac:spMkLst>
            <pc:docMk/>
            <pc:sldMk cId="3753218919" sldId="511"/>
            <ac:spMk id="26" creationId="{68CDF8EE-E9A5-4FE9-AAC0-964B012DF827}"/>
          </ac:spMkLst>
        </pc:spChg>
        <pc:spChg chg="del">
          <ac:chgData name="Rachel Shaw" userId="90e556fe81b90a7f" providerId="LiveId" clId="{BC63EDB8-F62E-4A17-AB00-A4A5850EE389}" dt="2020-02-23T21:01:26.612" v="5484" actId="478"/>
          <ac:spMkLst>
            <pc:docMk/>
            <pc:sldMk cId="3753218919" sldId="511"/>
            <ac:spMk id="27" creationId="{730DC6BF-13EE-493B-B435-4AF1FCF9372C}"/>
          </ac:spMkLst>
        </pc:spChg>
        <pc:spChg chg="del">
          <ac:chgData name="Rachel Shaw" userId="90e556fe81b90a7f" providerId="LiveId" clId="{BC63EDB8-F62E-4A17-AB00-A4A5850EE389}" dt="2020-02-23T21:01:26.612" v="5484" actId="478"/>
          <ac:spMkLst>
            <pc:docMk/>
            <pc:sldMk cId="3753218919" sldId="511"/>
            <ac:spMk id="28" creationId="{2FE35379-F4B3-4EF5-B7A3-2296390D64AE}"/>
          </ac:spMkLst>
        </pc:spChg>
        <pc:spChg chg="del">
          <ac:chgData name="Rachel Shaw" userId="90e556fe81b90a7f" providerId="LiveId" clId="{BC63EDB8-F62E-4A17-AB00-A4A5850EE389}" dt="2020-02-23T21:01:26.612" v="5484" actId="478"/>
          <ac:spMkLst>
            <pc:docMk/>
            <pc:sldMk cId="3753218919" sldId="511"/>
            <ac:spMk id="29" creationId="{188E42ED-5A29-4E71-AAF7-7184DDE28C14}"/>
          </ac:spMkLst>
        </pc:spChg>
        <pc:spChg chg="del">
          <ac:chgData name="Rachel Shaw" userId="90e556fe81b90a7f" providerId="LiveId" clId="{BC63EDB8-F62E-4A17-AB00-A4A5850EE389}" dt="2020-02-23T21:01:26.612" v="5484" actId="478"/>
          <ac:spMkLst>
            <pc:docMk/>
            <pc:sldMk cId="3753218919" sldId="511"/>
            <ac:spMk id="30" creationId="{D2F06CBB-76E1-4313-A6E5-F3D4E1668C79}"/>
          </ac:spMkLst>
        </pc:spChg>
        <pc:spChg chg="del mod">
          <ac:chgData name="Rachel Shaw" userId="90e556fe81b90a7f" providerId="LiveId" clId="{BC63EDB8-F62E-4A17-AB00-A4A5850EE389}" dt="2020-02-23T21:01:28.223" v="5486" actId="478"/>
          <ac:spMkLst>
            <pc:docMk/>
            <pc:sldMk cId="3753218919" sldId="511"/>
            <ac:spMk id="31" creationId="{EAAB09C7-D4CD-48DF-838B-6F77B3ED0020}"/>
          </ac:spMkLst>
        </pc:spChg>
        <pc:spChg chg="del">
          <ac:chgData name="Rachel Shaw" userId="90e556fe81b90a7f" providerId="LiveId" clId="{BC63EDB8-F62E-4A17-AB00-A4A5850EE389}" dt="2020-02-23T21:01:26.612" v="5484" actId="478"/>
          <ac:spMkLst>
            <pc:docMk/>
            <pc:sldMk cId="3753218919" sldId="511"/>
            <ac:spMk id="32" creationId="{217E89F1-01F4-405D-B423-75E51216D412}"/>
          </ac:spMkLst>
        </pc:spChg>
        <pc:spChg chg="del">
          <ac:chgData name="Rachel Shaw" userId="90e556fe81b90a7f" providerId="LiveId" clId="{BC63EDB8-F62E-4A17-AB00-A4A5850EE389}" dt="2020-02-23T21:01:20.309" v="5476" actId="478"/>
          <ac:spMkLst>
            <pc:docMk/>
            <pc:sldMk cId="3753218919" sldId="511"/>
            <ac:spMk id="33" creationId="{BAA3E082-995B-458C-A2DE-0FA2BF616E8B}"/>
          </ac:spMkLst>
        </pc:spChg>
        <pc:spChg chg="del">
          <ac:chgData name="Rachel Shaw" userId="90e556fe81b90a7f" providerId="LiveId" clId="{BC63EDB8-F62E-4A17-AB00-A4A5850EE389}" dt="2020-02-23T21:01:26.612" v="5484" actId="478"/>
          <ac:spMkLst>
            <pc:docMk/>
            <pc:sldMk cId="3753218919" sldId="511"/>
            <ac:spMk id="34" creationId="{5715881E-B56D-4CC4-9AC6-B64AA32CA88E}"/>
          </ac:spMkLst>
        </pc:spChg>
        <pc:spChg chg="del">
          <ac:chgData name="Rachel Shaw" userId="90e556fe81b90a7f" providerId="LiveId" clId="{BC63EDB8-F62E-4A17-AB00-A4A5850EE389}" dt="2020-02-23T21:01:26.612" v="5484" actId="478"/>
          <ac:spMkLst>
            <pc:docMk/>
            <pc:sldMk cId="3753218919" sldId="511"/>
            <ac:spMk id="35" creationId="{F1E96C62-3C9E-4C74-89FF-AB09082F050E}"/>
          </ac:spMkLst>
        </pc:spChg>
        <pc:spChg chg="del">
          <ac:chgData name="Rachel Shaw" userId="90e556fe81b90a7f" providerId="LiveId" clId="{BC63EDB8-F62E-4A17-AB00-A4A5850EE389}" dt="2020-02-23T21:01:26.612" v="5484" actId="478"/>
          <ac:spMkLst>
            <pc:docMk/>
            <pc:sldMk cId="3753218919" sldId="511"/>
            <ac:spMk id="37" creationId="{23FB2900-C697-4C72-A8F8-2177A8D5AC5F}"/>
          </ac:spMkLst>
        </pc:spChg>
        <pc:spChg chg="del">
          <ac:chgData name="Rachel Shaw" userId="90e556fe81b90a7f" providerId="LiveId" clId="{BC63EDB8-F62E-4A17-AB00-A4A5850EE389}" dt="2020-02-23T21:01:25.293" v="5483" actId="478"/>
          <ac:spMkLst>
            <pc:docMk/>
            <pc:sldMk cId="3753218919" sldId="511"/>
            <ac:spMk id="38" creationId="{D7BF6683-E95F-4051-BF80-31922BC821F6}"/>
          </ac:spMkLst>
        </pc:spChg>
        <pc:spChg chg="del">
          <ac:chgData name="Rachel Shaw" userId="90e556fe81b90a7f" providerId="LiveId" clId="{BC63EDB8-F62E-4A17-AB00-A4A5850EE389}" dt="2020-02-23T21:01:26.612" v="5484" actId="478"/>
          <ac:spMkLst>
            <pc:docMk/>
            <pc:sldMk cId="3753218919" sldId="511"/>
            <ac:spMk id="39" creationId="{8B8C922A-044F-4EC3-9FBD-48E296D50890}"/>
          </ac:spMkLst>
        </pc:spChg>
        <pc:spChg chg="del">
          <ac:chgData name="Rachel Shaw" userId="90e556fe81b90a7f" providerId="LiveId" clId="{BC63EDB8-F62E-4A17-AB00-A4A5850EE389}" dt="2020-02-23T21:01:24.164" v="5481" actId="478"/>
          <ac:spMkLst>
            <pc:docMk/>
            <pc:sldMk cId="3753218919" sldId="511"/>
            <ac:spMk id="41" creationId="{9E08EB06-9856-4323-9087-9634C3F81D12}"/>
          </ac:spMkLst>
        </pc:spChg>
        <pc:spChg chg="add mod">
          <ac:chgData name="Rachel Shaw" userId="90e556fe81b90a7f" providerId="LiveId" clId="{BC63EDB8-F62E-4A17-AB00-A4A5850EE389}" dt="2020-02-23T21:04:38.168" v="5627" actId="122"/>
          <ac:spMkLst>
            <pc:docMk/>
            <pc:sldMk cId="3753218919" sldId="511"/>
            <ac:spMk id="43" creationId="{0ABBC0A3-113B-4A83-87A0-15B9E67B73F3}"/>
          </ac:spMkLst>
        </pc:spChg>
        <pc:spChg chg="add mod">
          <ac:chgData name="Rachel Shaw" userId="90e556fe81b90a7f" providerId="LiveId" clId="{BC63EDB8-F62E-4A17-AB00-A4A5850EE389}" dt="2020-02-23T21:10:03.011" v="5980" actId="1076"/>
          <ac:spMkLst>
            <pc:docMk/>
            <pc:sldMk cId="3753218919" sldId="511"/>
            <ac:spMk id="44" creationId="{04C93B2D-42C6-4B0D-B1A9-E61DE961D10F}"/>
          </ac:spMkLst>
        </pc:spChg>
        <pc:spChg chg="add mod">
          <ac:chgData name="Rachel Shaw" userId="90e556fe81b90a7f" providerId="LiveId" clId="{BC63EDB8-F62E-4A17-AB00-A4A5850EE389}" dt="2020-02-23T21:10:03.011" v="5980" actId="1076"/>
          <ac:spMkLst>
            <pc:docMk/>
            <pc:sldMk cId="3753218919" sldId="511"/>
            <ac:spMk id="45" creationId="{DA7994D1-3CB0-4194-85F0-F4046C32269E}"/>
          </ac:spMkLst>
        </pc:spChg>
        <pc:spChg chg="add mod">
          <ac:chgData name="Rachel Shaw" userId="90e556fe81b90a7f" providerId="LiveId" clId="{BC63EDB8-F62E-4A17-AB00-A4A5850EE389}" dt="2020-02-23T21:10:03.011" v="5980" actId="1076"/>
          <ac:spMkLst>
            <pc:docMk/>
            <pc:sldMk cId="3753218919" sldId="511"/>
            <ac:spMk id="46" creationId="{15FAE27D-AE3F-4B42-A71F-0E5CE3A0917D}"/>
          </ac:spMkLst>
        </pc:spChg>
        <pc:spChg chg="add mod">
          <ac:chgData name="Rachel Shaw" userId="90e556fe81b90a7f" providerId="LiveId" clId="{BC63EDB8-F62E-4A17-AB00-A4A5850EE389}" dt="2020-02-23T21:09:56.015" v="5979" actId="1076"/>
          <ac:spMkLst>
            <pc:docMk/>
            <pc:sldMk cId="3753218919" sldId="511"/>
            <ac:spMk id="47" creationId="{71A83E59-677A-40FE-91CE-4A32E60EE997}"/>
          </ac:spMkLst>
        </pc:spChg>
        <pc:spChg chg="add mod">
          <ac:chgData name="Rachel Shaw" userId="90e556fe81b90a7f" providerId="LiveId" clId="{BC63EDB8-F62E-4A17-AB00-A4A5850EE389}" dt="2020-02-23T21:10:14.542" v="5985" actId="1076"/>
          <ac:spMkLst>
            <pc:docMk/>
            <pc:sldMk cId="3753218919" sldId="511"/>
            <ac:spMk id="48" creationId="{9639F9FD-3677-4B91-BE5B-B80A67050995}"/>
          </ac:spMkLst>
        </pc:spChg>
        <pc:spChg chg="add mod">
          <ac:chgData name="Rachel Shaw" userId="90e556fe81b90a7f" providerId="LiveId" clId="{BC63EDB8-F62E-4A17-AB00-A4A5850EE389}" dt="2020-02-23T21:10:39.187" v="6041" actId="1076"/>
          <ac:spMkLst>
            <pc:docMk/>
            <pc:sldMk cId="3753218919" sldId="511"/>
            <ac:spMk id="49" creationId="{BE5E0D0A-61BA-4F24-B4B4-F0CBAC31BCC8}"/>
          </ac:spMkLst>
        </pc:spChg>
        <pc:picChg chg="del">
          <ac:chgData name="Rachel Shaw" userId="90e556fe81b90a7f" providerId="LiveId" clId="{BC63EDB8-F62E-4A17-AB00-A4A5850EE389}" dt="2020-02-23T21:01:21.462" v="5478" actId="478"/>
          <ac:picMkLst>
            <pc:docMk/>
            <pc:sldMk cId="3753218919" sldId="511"/>
            <ac:picMk id="22" creationId="{90BD6F18-4A14-4822-9C8E-8F7A7BCAD75F}"/>
          </ac:picMkLst>
        </pc:picChg>
        <pc:picChg chg="del">
          <ac:chgData name="Rachel Shaw" userId="90e556fe81b90a7f" providerId="LiveId" clId="{BC63EDB8-F62E-4A17-AB00-A4A5850EE389}" dt="2020-02-23T21:01:24.628" v="5482" actId="478"/>
          <ac:picMkLst>
            <pc:docMk/>
            <pc:sldMk cId="3753218919" sldId="511"/>
            <ac:picMk id="23" creationId="{90098EA6-EE97-43F7-A1CA-48E6583B4326}"/>
          </ac:picMkLst>
        </pc:picChg>
        <pc:picChg chg="del">
          <ac:chgData name="Rachel Shaw" userId="90e556fe81b90a7f" providerId="LiveId" clId="{BC63EDB8-F62E-4A17-AB00-A4A5850EE389}" dt="2020-02-23T21:01:19.530" v="5475" actId="478"/>
          <ac:picMkLst>
            <pc:docMk/>
            <pc:sldMk cId="3753218919" sldId="511"/>
            <ac:picMk id="40" creationId="{8ACA4977-86C8-4B32-8117-8E3ACB01A454}"/>
          </ac:picMkLst>
        </pc:picChg>
        <pc:picChg chg="add mod">
          <ac:chgData name="Rachel Shaw" userId="90e556fe81b90a7f" providerId="LiveId" clId="{BC63EDB8-F62E-4A17-AB00-A4A5850EE389}" dt="2020-02-23T21:03:02.047" v="5503" actId="1076"/>
          <ac:picMkLst>
            <pc:docMk/>
            <pc:sldMk cId="3753218919" sldId="511"/>
            <ac:picMk id="42" creationId="{32D30837-378E-4547-8CE8-31F868615759}"/>
          </ac:picMkLst>
        </pc:picChg>
      </pc:sldChg>
      <pc:sldChg chg="addSp delSp modSp add delAnim modNotesTx">
        <pc:chgData name="Rachel Shaw" userId="90e556fe81b90a7f" providerId="LiveId" clId="{BC63EDB8-F62E-4A17-AB00-A4A5850EE389}" dt="2020-02-23T21:22:46.760" v="6379" actId="6549"/>
        <pc:sldMkLst>
          <pc:docMk/>
          <pc:sldMk cId="269323329" sldId="512"/>
        </pc:sldMkLst>
        <pc:spChg chg="del">
          <ac:chgData name="Rachel Shaw" userId="90e556fe81b90a7f" providerId="LiveId" clId="{BC63EDB8-F62E-4A17-AB00-A4A5850EE389}" dt="2020-02-23T21:22:30.031" v="6371" actId="478"/>
          <ac:spMkLst>
            <pc:docMk/>
            <pc:sldMk cId="269323329" sldId="512"/>
            <ac:spMk id="12" creationId="{8B95E981-4F5E-4658-9141-91BA7FB1F5DF}"/>
          </ac:spMkLst>
        </pc:spChg>
        <pc:spChg chg="del">
          <ac:chgData name="Rachel Shaw" userId="90e556fe81b90a7f" providerId="LiveId" clId="{BC63EDB8-F62E-4A17-AB00-A4A5850EE389}" dt="2020-02-23T21:22:30.768" v="6372" actId="478"/>
          <ac:spMkLst>
            <pc:docMk/>
            <pc:sldMk cId="269323329" sldId="512"/>
            <ac:spMk id="18" creationId="{167D2BDD-AA35-4C33-9DC2-7883751568A0}"/>
          </ac:spMkLst>
        </pc:spChg>
        <pc:picChg chg="add mod">
          <ac:chgData name="Rachel Shaw" userId="90e556fe81b90a7f" providerId="LiveId" clId="{BC63EDB8-F62E-4A17-AB00-A4A5850EE389}" dt="2020-02-23T21:22:40.204" v="6378" actId="1076"/>
          <ac:picMkLst>
            <pc:docMk/>
            <pc:sldMk cId="269323329" sldId="512"/>
            <ac:picMk id="9" creationId="{B1C697EE-DB23-4C4F-A62F-38510B61DDE0}"/>
          </ac:picMkLst>
        </pc:picChg>
        <pc:picChg chg="del">
          <ac:chgData name="Rachel Shaw" userId="90e556fe81b90a7f" providerId="LiveId" clId="{BC63EDB8-F62E-4A17-AB00-A4A5850EE389}" dt="2020-02-23T21:22:29.594" v="6370" actId="478"/>
          <ac:picMkLst>
            <pc:docMk/>
            <pc:sldMk cId="269323329" sldId="512"/>
            <ac:picMk id="11" creationId="{E2147967-47B3-4BDA-A8F8-64E3C956557A}"/>
          </ac:picMkLst>
        </pc:picChg>
        <pc:picChg chg="del">
          <ac:chgData name="Rachel Shaw" userId="90e556fe81b90a7f" providerId="LiveId" clId="{BC63EDB8-F62E-4A17-AB00-A4A5850EE389}" dt="2020-02-23T21:22:31.172" v="6373" actId="478"/>
          <ac:picMkLst>
            <pc:docMk/>
            <pc:sldMk cId="269323329" sldId="512"/>
            <ac:picMk id="19" creationId="{C0268920-165B-4220-BC10-1FC5252110DF}"/>
          </ac:picMkLst>
        </pc:picChg>
      </pc:sldChg>
      <pc:sldChg chg="addSp delSp modSp add modAnim modNotesTx">
        <pc:chgData name="Rachel Shaw" userId="90e556fe81b90a7f" providerId="LiveId" clId="{BC63EDB8-F62E-4A17-AB00-A4A5850EE389}" dt="2020-02-23T21:17:25.745" v="6304" actId="122"/>
        <pc:sldMkLst>
          <pc:docMk/>
          <pc:sldMk cId="2940871561" sldId="513"/>
        </pc:sldMkLst>
        <pc:spChg chg="add mod">
          <ac:chgData name="Rachel Shaw" userId="90e556fe81b90a7f" providerId="LiveId" clId="{BC63EDB8-F62E-4A17-AB00-A4A5850EE389}" dt="2020-02-23T21:17:25.745" v="6304" actId="122"/>
          <ac:spMkLst>
            <pc:docMk/>
            <pc:sldMk cId="2940871561" sldId="513"/>
            <ac:spMk id="11" creationId="{E674089E-611E-409C-B254-11FD0F9EF92A}"/>
          </ac:spMkLst>
        </pc:spChg>
        <pc:spChg chg="add mod">
          <ac:chgData name="Rachel Shaw" userId="90e556fe81b90a7f" providerId="LiveId" clId="{BC63EDB8-F62E-4A17-AB00-A4A5850EE389}" dt="2020-02-23T21:17:16.832" v="6300" actId="122"/>
          <ac:spMkLst>
            <pc:docMk/>
            <pc:sldMk cId="2940871561" sldId="513"/>
            <ac:spMk id="12" creationId="{077C3713-DEEF-450E-9E84-E9B17FC5509F}"/>
          </ac:spMkLst>
        </pc:spChg>
        <pc:picChg chg="add mod ord">
          <ac:chgData name="Rachel Shaw" userId="90e556fe81b90a7f" providerId="LiveId" clId="{BC63EDB8-F62E-4A17-AB00-A4A5850EE389}" dt="2020-02-23T21:12:30.340" v="6083" actId="167"/>
          <ac:picMkLst>
            <pc:docMk/>
            <pc:sldMk cId="2940871561" sldId="513"/>
            <ac:picMk id="6" creationId="{86FACE82-BEB2-495D-8471-D07D3168FB25}"/>
          </ac:picMkLst>
        </pc:picChg>
        <pc:picChg chg="add mod ord">
          <ac:chgData name="Rachel Shaw" userId="90e556fe81b90a7f" providerId="LiveId" clId="{BC63EDB8-F62E-4A17-AB00-A4A5850EE389}" dt="2020-02-23T21:12:52.014" v="6089" actId="167"/>
          <ac:picMkLst>
            <pc:docMk/>
            <pc:sldMk cId="2940871561" sldId="513"/>
            <ac:picMk id="7" creationId="{BBAA265A-321B-4490-812F-2B81D0FA01B8}"/>
          </ac:picMkLst>
        </pc:picChg>
        <pc:picChg chg="del">
          <ac:chgData name="Rachel Shaw" userId="90e556fe81b90a7f" providerId="LiveId" clId="{BC63EDB8-F62E-4A17-AB00-A4A5850EE389}" dt="2020-02-23T21:12:52.910" v="6090" actId="478"/>
          <ac:picMkLst>
            <pc:docMk/>
            <pc:sldMk cId="2940871561" sldId="513"/>
            <ac:picMk id="9" creationId="{D663A706-ECF0-402A-8D70-624E260A0081}"/>
          </ac:picMkLst>
        </pc:picChg>
        <pc:picChg chg="del">
          <ac:chgData name="Rachel Shaw" userId="90e556fe81b90a7f" providerId="LiveId" clId="{BC63EDB8-F62E-4A17-AB00-A4A5850EE389}" dt="2020-02-23T21:12:31.166" v="6084" actId="478"/>
          <ac:picMkLst>
            <pc:docMk/>
            <pc:sldMk cId="2940871561" sldId="513"/>
            <ac:picMk id="13" creationId="{43EA1586-8152-469F-B60C-303F82B21949}"/>
          </ac:picMkLst>
        </pc:picChg>
      </pc:sldChg>
      <pc:sldChg chg="add del">
        <pc:chgData name="Rachel Shaw" userId="90e556fe81b90a7f" providerId="LiveId" clId="{BC63EDB8-F62E-4A17-AB00-A4A5850EE389}" dt="2020-02-23T21:17:56.373" v="6311"/>
        <pc:sldMkLst>
          <pc:docMk/>
          <pc:sldMk cId="3594078675" sldId="514"/>
        </pc:sldMkLst>
      </pc:sldChg>
      <pc:sldChg chg="addSp delSp modSp add delAnim">
        <pc:chgData name="Rachel Shaw" userId="90e556fe81b90a7f" providerId="LiveId" clId="{BC63EDB8-F62E-4A17-AB00-A4A5850EE389}" dt="2020-02-23T21:18:43.344" v="6332" actId="1076"/>
        <pc:sldMkLst>
          <pc:docMk/>
          <pc:sldMk cId="3909553060" sldId="514"/>
        </pc:sldMkLst>
        <pc:spChg chg="add del mod">
          <ac:chgData name="Rachel Shaw" userId="90e556fe81b90a7f" providerId="LiveId" clId="{BC63EDB8-F62E-4A17-AB00-A4A5850EE389}" dt="2020-02-23T21:18:07.966" v="6319" actId="478"/>
          <ac:spMkLst>
            <pc:docMk/>
            <pc:sldMk cId="3909553060" sldId="514"/>
            <ac:spMk id="3" creationId="{BAE3F159-8933-48E1-B181-4816688FDE12}"/>
          </ac:spMkLst>
        </pc:spChg>
        <pc:spChg chg="add del mod">
          <ac:chgData name="Rachel Shaw" userId="90e556fe81b90a7f" providerId="LiveId" clId="{BC63EDB8-F62E-4A17-AB00-A4A5850EE389}" dt="2020-02-23T21:18:32.317" v="6328" actId="478"/>
          <ac:spMkLst>
            <pc:docMk/>
            <pc:sldMk cId="3909553060" sldId="514"/>
            <ac:spMk id="5" creationId="{B47300BA-2D4C-4209-9ED1-3EF86ABB25E7}"/>
          </ac:spMkLst>
        </pc:spChg>
        <pc:spChg chg="add del">
          <ac:chgData name="Rachel Shaw" userId="90e556fe81b90a7f" providerId="LiveId" clId="{BC63EDB8-F62E-4A17-AB00-A4A5850EE389}" dt="2020-02-23T21:18:31.192" v="6326" actId="478"/>
          <ac:spMkLst>
            <pc:docMk/>
            <pc:sldMk cId="3909553060" sldId="514"/>
            <ac:spMk id="8" creationId="{C7630423-F641-499F-AF5A-8B053808F443}"/>
          </ac:spMkLst>
        </pc:spChg>
        <pc:spChg chg="add del">
          <ac:chgData name="Rachel Shaw" userId="90e556fe81b90a7f" providerId="LiveId" clId="{BC63EDB8-F62E-4A17-AB00-A4A5850EE389}" dt="2020-02-23T21:18:29.374" v="6324" actId="478"/>
          <ac:spMkLst>
            <pc:docMk/>
            <pc:sldMk cId="3909553060" sldId="514"/>
            <ac:spMk id="10" creationId="{B3520776-4484-42F3-B50C-861F6609E795}"/>
          </ac:spMkLst>
        </pc:spChg>
        <pc:spChg chg="del">
          <ac:chgData name="Rachel Shaw" userId="90e556fe81b90a7f" providerId="LiveId" clId="{BC63EDB8-F62E-4A17-AB00-A4A5850EE389}" dt="2020-02-23T21:18:02.037" v="6317" actId="478"/>
          <ac:spMkLst>
            <pc:docMk/>
            <pc:sldMk cId="3909553060" sldId="514"/>
            <ac:spMk id="11" creationId="{E674089E-611E-409C-B254-11FD0F9EF92A}"/>
          </ac:spMkLst>
        </pc:spChg>
        <pc:spChg chg="del mod">
          <ac:chgData name="Rachel Shaw" userId="90e556fe81b90a7f" providerId="LiveId" clId="{BC63EDB8-F62E-4A17-AB00-A4A5850EE389}" dt="2020-02-23T21:18:01.014" v="6316" actId="478"/>
          <ac:spMkLst>
            <pc:docMk/>
            <pc:sldMk cId="3909553060" sldId="514"/>
            <ac:spMk id="12" creationId="{077C3713-DEEF-450E-9E84-E9B17FC5509F}"/>
          </ac:spMkLst>
        </pc:spChg>
        <pc:picChg chg="del">
          <ac:chgData name="Rachel Shaw" userId="90e556fe81b90a7f" providerId="LiveId" clId="{BC63EDB8-F62E-4A17-AB00-A4A5850EE389}" dt="2020-02-23T21:17:59.952" v="6313" actId="478"/>
          <ac:picMkLst>
            <pc:docMk/>
            <pc:sldMk cId="3909553060" sldId="514"/>
            <ac:picMk id="6" creationId="{86FACE82-BEB2-495D-8471-D07D3168FB25}"/>
          </ac:picMkLst>
        </pc:picChg>
        <pc:picChg chg="del">
          <ac:chgData name="Rachel Shaw" userId="90e556fe81b90a7f" providerId="LiveId" clId="{BC63EDB8-F62E-4A17-AB00-A4A5850EE389}" dt="2020-02-23T21:18:00.393" v="6314" actId="478"/>
          <ac:picMkLst>
            <pc:docMk/>
            <pc:sldMk cId="3909553060" sldId="514"/>
            <ac:picMk id="7" creationId="{BBAA265A-321B-4490-812F-2B81D0FA01B8}"/>
          </ac:picMkLst>
        </pc:picChg>
        <pc:picChg chg="add mod">
          <ac:chgData name="Rachel Shaw" userId="90e556fe81b90a7f" providerId="LiveId" clId="{BC63EDB8-F62E-4A17-AB00-A4A5850EE389}" dt="2020-02-23T21:18:43.344" v="6332" actId="1076"/>
          <ac:picMkLst>
            <pc:docMk/>
            <pc:sldMk cId="3909553060" sldId="514"/>
            <ac:picMk id="13" creationId="{FDAFEC03-C595-4FE6-86B7-EEAE8BE413F7}"/>
          </ac:picMkLst>
        </pc:picChg>
      </pc:sldChg>
      <pc:sldChg chg="addSp delSp modSp add ord modNotesTx">
        <pc:chgData name="Rachel Shaw" userId="90e556fe81b90a7f" providerId="LiveId" clId="{BC63EDB8-F62E-4A17-AB00-A4A5850EE389}" dt="2020-02-23T21:27:12.180" v="6441" actId="478"/>
        <pc:sldMkLst>
          <pc:docMk/>
          <pc:sldMk cId="1561873367" sldId="515"/>
        </pc:sldMkLst>
        <pc:picChg chg="add del mod ord">
          <ac:chgData name="Rachel Shaw" userId="90e556fe81b90a7f" providerId="LiveId" clId="{BC63EDB8-F62E-4A17-AB00-A4A5850EE389}" dt="2020-02-23T21:27:12.180" v="6441" actId="478"/>
          <ac:picMkLst>
            <pc:docMk/>
            <pc:sldMk cId="1561873367" sldId="515"/>
            <ac:picMk id="4" creationId="{B539B0DA-F7CB-402F-8A74-6500FB404837}"/>
          </ac:picMkLst>
        </pc:picChg>
        <pc:picChg chg="add mod ord">
          <ac:chgData name="Rachel Shaw" userId="90e556fe81b90a7f" providerId="LiveId" clId="{BC63EDB8-F62E-4A17-AB00-A4A5850EE389}" dt="2020-02-23T21:27:11.372" v="6440" actId="167"/>
          <ac:picMkLst>
            <pc:docMk/>
            <pc:sldMk cId="1561873367" sldId="515"/>
            <ac:picMk id="5" creationId="{76F918AE-A30E-481D-92A0-A1BE8CBBDCAD}"/>
          </ac:picMkLst>
        </pc:picChg>
        <pc:picChg chg="del">
          <ac:chgData name="Rachel Shaw" userId="90e556fe81b90a7f" providerId="LiveId" clId="{BC63EDB8-F62E-4A17-AB00-A4A5850EE389}" dt="2020-02-23T21:19:26.731" v="6339" actId="478"/>
          <ac:picMkLst>
            <pc:docMk/>
            <pc:sldMk cId="1561873367" sldId="515"/>
            <ac:picMk id="13" creationId="{FDAFEC03-C595-4FE6-86B7-EEAE8BE413F7}"/>
          </ac:picMkLst>
        </pc:picChg>
      </pc:sldChg>
      <pc:sldChg chg="addSp delSp modSp add">
        <pc:chgData name="Rachel Shaw" userId="90e556fe81b90a7f" providerId="LiveId" clId="{BC63EDB8-F62E-4A17-AB00-A4A5850EE389}" dt="2020-02-23T21:20:32.662" v="6350" actId="478"/>
        <pc:sldMkLst>
          <pc:docMk/>
          <pc:sldMk cId="1871687438" sldId="516"/>
        </pc:sldMkLst>
        <pc:picChg chg="del">
          <ac:chgData name="Rachel Shaw" userId="90e556fe81b90a7f" providerId="LiveId" clId="{BC63EDB8-F62E-4A17-AB00-A4A5850EE389}" dt="2020-02-23T21:20:32.662" v="6350" actId="478"/>
          <ac:picMkLst>
            <pc:docMk/>
            <pc:sldMk cId="1871687438" sldId="516"/>
            <ac:picMk id="4" creationId="{B539B0DA-F7CB-402F-8A74-6500FB404837}"/>
          </ac:picMkLst>
        </pc:picChg>
        <pc:picChg chg="add mod ord">
          <ac:chgData name="Rachel Shaw" userId="90e556fe81b90a7f" providerId="LiveId" clId="{BC63EDB8-F62E-4A17-AB00-A4A5850EE389}" dt="2020-02-23T21:20:31.845" v="6349" actId="167"/>
          <ac:picMkLst>
            <pc:docMk/>
            <pc:sldMk cId="1871687438" sldId="516"/>
            <ac:picMk id="5" creationId="{C3741A62-C388-42B1-AC91-BE64A3A39A41}"/>
          </ac:picMkLst>
        </pc:picChg>
      </pc:sldChg>
      <pc:sldChg chg="addSp delSp modSp add modNotesTx">
        <pc:chgData name="Rachel Shaw" userId="90e556fe81b90a7f" providerId="LiveId" clId="{BC63EDB8-F62E-4A17-AB00-A4A5850EE389}" dt="2020-02-23T21:21:15.820" v="6362" actId="1037"/>
        <pc:sldMkLst>
          <pc:docMk/>
          <pc:sldMk cId="2304113690" sldId="517"/>
        </pc:sldMkLst>
        <pc:spChg chg="add del">
          <ac:chgData name="Rachel Shaw" userId="90e556fe81b90a7f" providerId="LiveId" clId="{BC63EDB8-F62E-4A17-AB00-A4A5850EE389}" dt="2020-02-23T21:20:49.241" v="6353"/>
          <ac:spMkLst>
            <pc:docMk/>
            <pc:sldMk cId="2304113690" sldId="517"/>
            <ac:spMk id="2" creationId="{13B3E878-EED8-42BA-B641-94D1E6523EB8}"/>
          </ac:spMkLst>
        </pc:spChg>
        <pc:picChg chg="del">
          <ac:chgData name="Rachel Shaw" userId="90e556fe81b90a7f" providerId="LiveId" clId="{BC63EDB8-F62E-4A17-AB00-A4A5850EE389}" dt="2020-02-23T21:21:08.275" v="6359" actId="478"/>
          <ac:picMkLst>
            <pc:docMk/>
            <pc:sldMk cId="2304113690" sldId="517"/>
            <ac:picMk id="4" creationId="{B539B0DA-F7CB-402F-8A74-6500FB404837}"/>
          </ac:picMkLst>
        </pc:picChg>
        <pc:picChg chg="add mod ord">
          <ac:chgData name="Rachel Shaw" userId="90e556fe81b90a7f" providerId="LiveId" clId="{BC63EDB8-F62E-4A17-AB00-A4A5850EE389}" dt="2020-02-23T21:21:15.820" v="6362" actId="1037"/>
          <ac:picMkLst>
            <pc:docMk/>
            <pc:sldMk cId="2304113690" sldId="517"/>
            <ac:picMk id="5" creationId="{B1DA28DF-9A86-4608-9DAD-4D8DC0ECB03E}"/>
          </ac:picMkLst>
        </pc:picChg>
      </pc:sldChg>
      <pc:sldChg chg="addSp delSp modSp add">
        <pc:chgData name="Rachel Shaw" userId="90e556fe81b90a7f" providerId="LiveId" clId="{BC63EDB8-F62E-4A17-AB00-A4A5850EE389}" dt="2020-02-23T21:22:11.455" v="6369" actId="478"/>
        <pc:sldMkLst>
          <pc:docMk/>
          <pc:sldMk cId="2860441520" sldId="518"/>
        </pc:sldMkLst>
        <pc:picChg chg="add mod ord">
          <ac:chgData name="Rachel Shaw" userId="90e556fe81b90a7f" providerId="LiveId" clId="{BC63EDB8-F62E-4A17-AB00-A4A5850EE389}" dt="2020-02-23T21:22:10.636" v="6368" actId="167"/>
          <ac:picMkLst>
            <pc:docMk/>
            <pc:sldMk cId="2860441520" sldId="518"/>
            <ac:picMk id="4" creationId="{926A0FDE-11BF-4871-B845-DDBEB35F1D9D}"/>
          </ac:picMkLst>
        </pc:picChg>
        <pc:picChg chg="del">
          <ac:chgData name="Rachel Shaw" userId="90e556fe81b90a7f" providerId="LiveId" clId="{BC63EDB8-F62E-4A17-AB00-A4A5850EE389}" dt="2020-02-23T21:22:11.455" v="6369" actId="478"/>
          <ac:picMkLst>
            <pc:docMk/>
            <pc:sldMk cId="2860441520" sldId="518"/>
            <ac:picMk id="5" creationId="{B1DA28DF-9A86-4608-9DAD-4D8DC0ECB03E}"/>
          </ac:picMkLst>
        </pc:picChg>
      </pc:sldChg>
      <pc:sldChg chg="addSp delSp modSp add modNotesTx">
        <pc:chgData name="Rachel Shaw" userId="90e556fe81b90a7f" providerId="LiveId" clId="{BC63EDB8-F62E-4A17-AB00-A4A5850EE389}" dt="2020-02-23T21:28:00.349" v="6442" actId="20577"/>
        <pc:sldMkLst>
          <pc:docMk/>
          <pc:sldMk cId="3181302213" sldId="519"/>
        </pc:sldMkLst>
        <pc:spChg chg="mod">
          <ac:chgData name="Rachel Shaw" userId="90e556fe81b90a7f" providerId="LiveId" clId="{BC63EDB8-F62E-4A17-AB00-A4A5850EE389}" dt="2020-02-23T21:26:27.474" v="6429" actId="1076"/>
          <ac:spMkLst>
            <pc:docMk/>
            <pc:sldMk cId="3181302213" sldId="519"/>
            <ac:spMk id="5" creationId="{8492AABD-A10B-48E2-BC45-5C7A501B2903}"/>
          </ac:spMkLst>
        </pc:spChg>
        <pc:picChg chg="add mod ord">
          <ac:chgData name="Rachel Shaw" userId="90e556fe81b90a7f" providerId="LiveId" clId="{BC63EDB8-F62E-4A17-AB00-A4A5850EE389}" dt="2020-02-23T21:26:20.827" v="6426" actId="167"/>
          <ac:picMkLst>
            <pc:docMk/>
            <pc:sldMk cId="3181302213" sldId="519"/>
            <ac:picMk id="6" creationId="{F85B9382-9C32-4407-8C31-D3CF228920D7}"/>
          </ac:picMkLst>
        </pc:picChg>
        <pc:picChg chg="del">
          <ac:chgData name="Rachel Shaw" userId="90e556fe81b90a7f" providerId="LiveId" clId="{BC63EDB8-F62E-4A17-AB00-A4A5850EE389}" dt="2020-02-23T21:26:21.897" v="6427" actId="478"/>
          <ac:picMkLst>
            <pc:docMk/>
            <pc:sldMk cId="3181302213" sldId="519"/>
            <ac:picMk id="7" creationId="{444E5E7B-E486-4CD2-A300-F09F744050CF}"/>
          </ac:picMkLst>
        </pc:picChg>
      </pc:sldChg>
      <pc:sldChg chg="delSp add del delAnim">
        <pc:chgData name="Rachel Shaw" userId="90e556fe81b90a7f" providerId="LiveId" clId="{BC63EDB8-F62E-4A17-AB00-A4A5850EE389}" dt="2020-02-23T21:28:35.757" v="6449" actId="47"/>
        <pc:sldMkLst>
          <pc:docMk/>
          <pc:sldMk cId="2865890969" sldId="520"/>
        </pc:sldMkLst>
        <pc:spChg chg="del">
          <ac:chgData name="Rachel Shaw" userId="90e556fe81b90a7f" providerId="LiveId" clId="{BC63EDB8-F62E-4A17-AB00-A4A5850EE389}" dt="2020-02-23T21:28:22.045" v="6445" actId="478"/>
          <ac:spMkLst>
            <pc:docMk/>
            <pc:sldMk cId="2865890969" sldId="520"/>
            <ac:spMk id="5" creationId="{8492AABD-A10B-48E2-BC45-5C7A501B2903}"/>
          </ac:spMkLst>
        </pc:spChg>
        <pc:picChg chg="del">
          <ac:chgData name="Rachel Shaw" userId="90e556fe81b90a7f" providerId="LiveId" clId="{BC63EDB8-F62E-4A17-AB00-A4A5850EE389}" dt="2020-02-23T21:28:20.623" v="6444" actId="478"/>
          <ac:picMkLst>
            <pc:docMk/>
            <pc:sldMk cId="2865890969" sldId="520"/>
            <ac:picMk id="6" creationId="{F85B9382-9C32-4407-8C31-D3CF228920D7}"/>
          </ac:picMkLst>
        </pc:picChg>
      </pc:sldChg>
      <pc:sldChg chg="addSp delSp modSp add ord">
        <pc:chgData name="Rachel Shaw" userId="90e556fe81b90a7f" providerId="LiveId" clId="{BC63EDB8-F62E-4A17-AB00-A4A5850EE389}" dt="2020-02-23T21:30:47.456" v="6545" actId="20577"/>
        <pc:sldMkLst>
          <pc:docMk/>
          <pc:sldMk cId="280149268" sldId="521"/>
        </pc:sldMkLst>
        <pc:spChg chg="mod">
          <ac:chgData name="Rachel Shaw" userId="90e556fe81b90a7f" providerId="LiveId" clId="{BC63EDB8-F62E-4A17-AB00-A4A5850EE389}" dt="2020-02-23T21:28:40.753" v="6463" actId="20577"/>
          <ac:spMkLst>
            <pc:docMk/>
            <pc:sldMk cId="280149268" sldId="521"/>
            <ac:spMk id="10" creationId="{B3520776-4484-42F3-B50C-861F6609E795}"/>
          </ac:spMkLst>
        </pc:spChg>
        <pc:spChg chg="mod">
          <ac:chgData name="Rachel Shaw" userId="90e556fe81b90a7f" providerId="LiveId" clId="{BC63EDB8-F62E-4A17-AB00-A4A5850EE389}" dt="2020-02-23T21:30:11.366" v="6524" actId="14100"/>
          <ac:spMkLst>
            <pc:docMk/>
            <pc:sldMk cId="280149268" sldId="521"/>
            <ac:spMk id="14" creationId="{20B8EAFB-76CB-4858-8C59-FF0AF374EEF4}"/>
          </ac:spMkLst>
        </pc:spChg>
        <pc:spChg chg="mod">
          <ac:chgData name="Rachel Shaw" userId="90e556fe81b90a7f" providerId="LiveId" clId="{BC63EDB8-F62E-4A17-AB00-A4A5850EE389}" dt="2020-02-23T21:30:47.456" v="6545" actId="20577"/>
          <ac:spMkLst>
            <pc:docMk/>
            <pc:sldMk cId="280149268" sldId="521"/>
            <ac:spMk id="15" creationId="{3F682F0C-680D-42F7-B4AB-02FFB9515864}"/>
          </ac:spMkLst>
        </pc:spChg>
        <pc:picChg chg="del">
          <ac:chgData name="Rachel Shaw" userId="90e556fe81b90a7f" providerId="LiveId" clId="{BC63EDB8-F62E-4A17-AB00-A4A5850EE389}" dt="2020-02-23T21:29:24.315" v="6476" actId="478"/>
          <ac:picMkLst>
            <pc:docMk/>
            <pc:sldMk cId="280149268" sldId="521"/>
            <ac:picMk id="9" creationId="{D663A706-ECF0-402A-8D70-624E260A0081}"/>
          </ac:picMkLst>
        </pc:picChg>
        <pc:picChg chg="add mod ord">
          <ac:chgData name="Rachel Shaw" userId="90e556fe81b90a7f" providerId="LiveId" clId="{BC63EDB8-F62E-4A17-AB00-A4A5850EE389}" dt="2020-02-23T21:29:05.774" v="6469" actId="167"/>
          <ac:picMkLst>
            <pc:docMk/>
            <pc:sldMk cId="280149268" sldId="521"/>
            <ac:picMk id="11" creationId="{9971BE6D-093D-46D0-B508-17165069E41E}"/>
          </ac:picMkLst>
        </pc:picChg>
        <pc:picChg chg="add mod ord">
          <ac:chgData name="Rachel Shaw" userId="90e556fe81b90a7f" providerId="LiveId" clId="{BC63EDB8-F62E-4A17-AB00-A4A5850EE389}" dt="2020-02-23T21:29:23.524" v="6475" actId="167"/>
          <ac:picMkLst>
            <pc:docMk/>
            <pc:sldMk cId="280149268" sldId="521"/>
            <ac:picMk id="12" creationId="{EF9A06EB-F814-4D96-919C-5D9E9ACC9499}"/>
          </ac:picMkLst>
        </pc:picChg>
        <pc:picChg chg="del">
          <ac:chgData name="Rachel Shaw" userId="90e556fe81b90a7f" providerId="LiveId" clId="{BC63EDB8-F62E-4A17-AB00-A4A5850EE389}" dt="2020-02-23T21:29:06.700" v="6470" actId="478"/>
          <ac:picMkLst>
            <pc:docMk/>
            <pc:sldMk cId="280149268" sldId="521"/>
            <ac:picMk id="13" creationId="{43EA1586-8152-469F-B60C-303F82B21949}"/>
          </ac:picMkLst>
        </pc:picChg>
      </pc:sldChg>
      <pc:sldChg chg="addSp delSp modSp add delAnim modAnim modNotesTx">
        <pc:chgData name="Rachel Shaw" userId="90e556fe81b90a7f" providerId="LiveId" clId="{BC63EDB8-F62E-4A17-AB00-A4A5850EE389}" dt="2020-02-23T21:42:34.528" v="6941"/>
        <pc:sldMkLst>
          <pc:docMk/>
          <pc:sldMk cId="1199071943" sldId="522"/>
        </pc:sldMkLst>
        <pc:spChg chg="mod">
          <ac:chgData name="Rachel Shaw" userId="90e556fe81b90a7f" providerId="LiveId" clId="{BC63EDB8-F62E-4A17-AB00-A4A5850EE389}" dt="2020-02-23T21:31:42.834" v="6579" actId="20577"/>
          <ac:spMkLst>
            <pc:docMk/>
            <pc:sldMk cId="1199071943" sldId="522"/>
            <ac:spMk id="10" creationId="{B3520776-4484-42F3-B50C-861F6609E795}"/>
          </ac:spMkLst>
        </pc:spChg>
        <pc:spChg chg="del">
          <ac:chgData name="Rachel Shaw" userId="90e556fe81b90a7f" providerId="LiveId" clId="{BC63EDB8-F62E-4A17-AB00-A4A5850EE389}" dt="2020-02-23T21:31:34.855" v="6550" actId="478"/>
          <ac:spMkLst>
            <pc:docMk/>
            <pc:sldMk cId="1199071943" sldId="522"/>
            <ac:spMk id="14" creationId="{20B8EAFB-76CB-4858-8C59-FF0AF374EEF4}"/>
          </ac:spMkLst>
        </pc:spChg>
        <pc:spChg chg="del">
          <ac:chgData name="Rachel Shaw" userId="90e556fe81b90a7f" providerId="LiveId" clId="{BC63EDB8-F62E-4A17-AB00-A4A5850EE389}" dt="2020-02-23T21:31:33.536" v="6549" actId="478"/>
          <ac:spMkLst>
            <pc:docMk/>
            <pc:sldMk cId="1199071943" sldId="522"/>
            <ac:spMk id="15" creationId="{3F682F0C-680D-42F7-B4AB-02FFB9515864}"/>
          </ac:spMkLst>
        </pc:spChg>
        <pc:spChg chg="add mod">
          <ac:chgData name="Rachel Shaw" userId="90e556fe81b90a7f" providerId="LiveId" clId="{BC63EDB8-F62E-4A17-AB00-A4A5850EE389}" dt="2020-02-23T21:41:35.008" v="6918" actId="1076"/>
          <ac:spMkLst>
            <pc:docMk/>
            <pc:sldMk cId="1199071943" sldId="522"/>
            <ac:spMk id="19" creationId="{CB473BAC-0DAB-40E7-A444-CECD09CFB2D5}"/>
          </ac:spMkLst>
        </pc:spChg>
        <pc:spChg chg="add mod">
          <ac:chgData name="Rachel Shaw" userId="90e556fe81b90a7f" providerId="LiveId" clId="{BC63EDB8-F62E-4A17-AB00-A4A5850EE389}" dt="2020-02-23T21:41:47.420" v="6924" actId="1036"/>
          <ac:spMkLst>
            <pc:docMk/>
            <pc:sldMk cId="1199071943" sldId="522"/>
            <ac:spMk id="21" creationId="{A1E673FA-AF3D-4C33-95E3-28BC7B73E527}"/>
          </ac:spMkLst>
        </pc:spChg>
        <pc:spChg chg="add mod">
          <ac:chgData name="Rachel Shaw" userId="90e556fe81b90a7f" providerId="LiveId" clId="{BC63EDB8-F62E-4A17-AB00-A4A5850EE389}" dt="2020-02-23T21:41:47.420" v="6924" actId="1036"/>
          <ac:spMkLst>
            <pc:docMk/>
            <pc:sldMk cId="1199071943" sldId="522"/>
            <ac:spMk id="22" creationId="{672243F5-F689-40BF-A9D7-E31830661561}"/>
          </ac:spMkLst>
        </pc:spChg>
        <pc:picChg chg="add del">
          <ac:chgData name="Rachel Shaw" userId="90e556fe81b90a7f" providerId="LiveId" clId="{BC63EDB8-F62E-4A17-AB00-A4A5850EE389}" dt="2020-02-23T21:32:27.269" v="6581" actId="478"/>
          <ac:picMkLst>
            <pc:docMk/>
            <pc:sldMk cId="1199071943" sldId="522"/>
            <ac:picMk id="9" creationId="{E2DF6F7A-CC6D-4CC8-A0D0-897E53652FAC}"/>
          </ac:picMkLst>
        </pc:picChg>
        <pc:picChg chg="del">
          <ac:chgData name="Rachel Shaw" userId="90e556fe81b90a7f" providerId="LiveId" clId="{BC63EDB8-F62E-4A17-AB00-A4A5850EE389}" dt="2020-02-23T21:31:31.902" v="6547" actId="478"/>
          <ac:picMkLst>
            <pc:docMk/>
            <pc:sldMk cId="1199071943" sldId="522"/>
            <ac:picMk id="11" creationId="{9971BE6D-093D-46D0-B508-17165069E41E}"/>
          </ac:picMkLst>
        </pc:picChg>
        <pc:picChg chg="del">
          <ac:chgData name="Rachel Shaw" userId="90e556fe81b90a7f" providerId="LiveId" clId="{BC63EDB8-F62E-4A17-AB00-A4A5850EE389}" dt="2020-02-23T21:31:32.250" v="6548" actId="478"/>
          <ac:picMkLst>
            <pc:docMk/>
            <pc:sldMk cId="1199071943" sldId="522"/>
            <ac:picMk id="12" creationId="{EF9A06EB-F814-4D96-919C-5D9E9ACC9499}"/>
          </ac:picMkLst>
        </pc:picChg>
        <pc:picChg chg="add mod">
          <ac:chgData name="Rachel Shaw" userId="90e556fe81b90a7f" providerId="LiveId" clId="{BC63EDB8-F62E-4A17-AB00-A4A5850EE389}" dt="2020-02-23T21:41:32.047" v="6917" actId="1036"/>
          <ac:picMkLst>
            <pc:docMk/>
            <pc:sldMk cId="1199071943" sldId="522"/>
            <ac:picMk id="13" creationId="{6A6582FE-FF3B-40F3-ADC8-132A86C4E9F6}"/>
          </ac:picMkLst>
        </pc:picChg>
        <pc:picChg chg="add mod">
          <ac:chgData name="Rachel Shaw" userId="90e556fe81b90a7f" providerId="LiveId" clId="{BC63EDB8-F62E-4A17-AB00-A4A5850EE389}" dt="2020-02-23T21:41:32.047" v="6917" actId="1036"/>
          <ac:picMkLst>
            <pc:docMk/>
            <pc:sldMk cId="1199071943" sldId="522"/>
            <ac:picMk id="16" creationId="{C686E8FF-C121-47CA-99A3-959887D357DC}"/>
          </ac:picMkLst>
        </pc:picChg>
        <pc:cxnChg chg="add mod">
          <ac:chgData name="Rachel Shaw" userId="90e556fe81b90a7f" providerId="LiveId" clId="{BC63EDB8-F62E-4A17-AB00-A4A5850EE389}" dt="2020-02-23T21:41:32.047" v="6917" actId="1036"/>
          <ac:cxnSpMkLst>
            <pc:docMk/>
            <pc:sldMk cId="1199071943" sldId="522"/>
            <ac:cxnSpMk id="5" creationId="{10740670-CA93-488A-9031-B52C09AE9F87}"/>
          </ac:cxnSpMkLst>
        </pc:cxnChg>
        <pc:cxnChg chg="add mod">
          <ac:chgData name="Rachel Shaw" userId="90e556fe81b90a7f" providerId="LiveId" clId="{BC63EDB8-F62E-4A17-AB00-A4A5850EE389}" dt="2020-02-23T21:41:32.047" v="6917" actId="1036"/>
          <ac:cxnSpMkLst>
            <pc:docMk/>
            <pc:sldMk cId="1199071943" sldId="522"/>
            <ac:cxnSpMk id="17" creationId="{7884A064-B9CF-480A-83E7-DCFFE93C3D92}"/>
          </ac:cxnSpMkLst>
        </pc:cxnChg>
        <pc:cxnChg chg="add mod">
          <ac:chgData name="Rachel Shaw" userId="90e556fe81b90a7f" providerId="LiveId" clId="{BC63EDB8-F62E-4A17-AB00-A4A5850EE389}" dt="2020-02-23T21:41:32.047" v="6917" actId="1036"/>
          <ac:cxnSpMkLst>
            <pc:docMk/>
            <pc:sldMk cId="1199071943" sldId="522"/>
            <ac:cxnSpMk id="18" creationId="{A83B55AE-93E9-4888-8BF6-2BD089F2AD67}"/>
          </ac:cxnSpMkLst>
        </pc:cxnChg>
        <pc:cxnChg chg="add mod">
          <ac:chgData name="Rachel Shaw" userId="90e556fe81b90a7f" providerId="LiveId" clId="{BC63EDB8-F62E-4A17-AB00-A4A5850EE389}" dt="2020-02-23T21:41:32.047" v="6917" actId="1036"/>
          <ac:cxnSpMkLst>
            <pc:docMk/>
            <pc:sldMk cId="1199071943" sldId="522"/>
            <ac:cxnSpMk id="20" creationId="{DA4AD585-3988-47C5-BADC-E3DC7BA14440}"/>
          </ac:cxnSpMkLst>
        </pc:cxnChg>
      </pc:sldChg>
      <pc:sldChg chg="addSp delSp modSp add">
        <pc:chgData name="Rachel Shaw" userId="90e556fe81b90a7f" providerId="LiveId" clId="{BC63EDB8-F62E-4A17-AB00-A4A5850EE389}" dt="2020-02-23T21:53:08.202" v="7613" actId="20577"/>
        <pc:sldMkLst>
          <pc:docMk/>
          <pc:sldMk cId="4051044853" sldId="523"/>
        </pc:sldMkLst>
        <pc:spChg chg="mod">
          <ac:chgData name="Rachel Shaw" userId="90e556fe81b90a7f" providerId="LiveId" clId="{BC63EDB8-F62E-4A17-AB00-A4A5850EE389}" dt="2020-02-23T21:43:56.351" v="7031" actId="20577"/>
          <ac:spMkLst>
            <pc:docMk/>
            <pc:sldMk cId="4051044853" sldId="523"/>
            <ac:spMk id="2" creationId="{B55EA409-FD7E-407B-99EE-5A03326F5335}"/>
          </ac:spMkLst>
        </pc:spChg>
        <pc:spChg chg="del">
          <ac:chgData name="Rachel Shaw" userId="90e556fe81b90a7f" providerId="LiveId" clId="{BC63EDB8-F62E-4A17-AB00-A4A5850EE389}" dt="2020-02-23T21:44:01.919" v="7032" actId="478"/>
          <ac:spMkLst>
            <pc:docMk/>
            <pc:sldMk cId="4051044853" sldId="523"/>
            <ac:spMk id="5" creationId="{34706004-497F-4C41-B448-CBC5214E108E}"/>
          </ac:spMkLst>
        </pc:spChg>
        <pc:spChg chg="add">
          <ac:chgData name="Rachel Shaw" userId="90e556fe81b90a7f" providerId="LiveId" clId="{BC63EDB8-F62E-4A17-AB00-A4A5850EE389}" dt="2020-02-23T21:44:02.064" v="7033"/>
          <ac:spMkLst>
            <pc:docMk/>
            <pc:sldMk cId="4051044853" sldId="523"/>
            <ac:spMk id="6" creationId="{E7CCCEA8-3B05-4436-967E-8F482D159A6E}"/>
          </ac:spMkLst>
        </pc:spChg>
        <pc:spChg chg="mod">
          <ac:chgData name="Rachel Shaw" userId="90e556fe81b90a7f" providerId="LiveId" clId="{BC63EDB8-F62E-4A17-AB00-A4A5850EE389}" dt="2020-02-23T21:53:08.202" v="7613" actId="20577"/>
          <ac:spMkLst>
            <pc:docMk/>
            <pc:sldMk cId="4051044853" sldId="523"/>
            <ac:spMk id="8" creationId="{87F760EA-0DBF-4E21-B771-8F88F0E5BFC2}"/>
          </ac:spMkLst>
        </pc:spChg>
      </pc:sldChg>
      <pc:sldChg chg="modSp add">
        <pc:chgData name="Rachel Shaw" userId="90e556fe81b90a7f" providerId="LiveId" clId="{BC63EDB8-F62E-4A17-AB00-A4A5850EE389}" dt="2020-02-23T21:53:52.977" v="7641" actId="255"/>
        <pc:sldMkLst>
          <pc:docMk/>
          <pc:sldMk cId="2908755951" sldId="524"/>
        </pc:sldMkLst>
        <pc:spChg chg="mod">
          <ac:chgData name="Rachel Shaw" userId="90e556fe81b90a7f" providerId="LiveId" clId="{BC63EDB8-F62E-4A17-AB00-A4A5850EE389}" dt="2020-02-23T21:53:52.977" v="7641" actId="255"/>
          <ac:spMkLst>
            <pc:docMk/>
            <pc:sldMk cId="2908755951" sldId="524"/>
            <ac:spMk id="8" creationId="{87F760EA-0DBF-4E21-B771-8F88F0E5BFC2}"/>
          </ac:spMkLst>
        </pc:spChg>
      </pc:sldChg>
      <pc:sldChg chg="modSp add modNotesTx">
        <pc:chgData name="Rachel Shaw" userId="90e556fe81b90a7f" providerId="LiveId" clId="{BC63EDB8-F62E-4A17-AB00-A4A5850EE389}" dt="2020-02-23T22:02:43.965" v="8221" actId="20577"/>
        <pc:sldMkLst>
          <pc:docMk/>
          <pc:sldMk cId="3371136462" sldId="525"/>
        </pc:sldMkLst>
        <pc:spChg chg="mod">
          <ac:chgData name="Rachel Shaw" userId="90e556fe81b90a7f" providerId="LiveId" clId="{BC63EDB8-F62E-4A17-AB00-A4A5850EE389}" dt="2020-02-23T22:02:43.965" v="8221" actId="20577"/>
          <ac:spMkLst>
            <pc:docMk/>
            <pc:sldMk cId="3371136462" sldId="525"/>
            <ac:spMk id="8" creationId="{87F760EA-0DBF-4E21-B771-8F88F0E5BFC2}"/>
          </ac:spMkLst>
        </pc:spChg>
      </pc:sldChg>
      <pc:sldChg chg="modSp add modNotesTx">
        <pc:chgData name="Rachel Shaw" userId="90e556fe81b90a7f" providerId="LiveId" clId="{BC63EDB8-F62E-4A17-AB00-A4A5850EE389}" dt="2020-02-23T22:11:11.253" v="8947" actId="1076"/>
        <pc:sldMkLst>
          <pc:docMk/>
          <pc:sldMk cId="3945149838" sldId="526"/>
        </pc:sldMkLst>
        <pc:spChg chg="mod">
          <ac:chgData name="Rachel Shaw" userId="90e556fe81b90a7f" providerId="LiveId" clId="{BC63EDB8-F62E-4A17-AB00-A4A5850EE389}" dt="2020-02-23T22:11:11.253" v="8947" actId="1076"/>
          <ac:spMkLst>
            <pc:docMk/>
            <pc:sldMk cId="3945149838" sldId="526"/>
            <ac:spMk id="8" creationId="{87F760EA-0DBF-4E21-B771-8F88F0E5BFC2}"/>
          </ac:spMkLst>
        </pc:spChg>
      </pc:sldChg>
      <pc:sldChg chg="addSp delSp modSp add delAnim modAnim modNotesTx">
        <pc:chgData name="Rachel Shaw" userId="90e556fe81b90a7f" providerId="LiveId" clId="{BC63EDB8-F62E-4A17-AB00-A4A5850EE389}" dt="2020-02-23T22:57:46.288" v="9984"/>
        <pc:sldMkLst>
          <pc:docMk/>
          <pc:sldMk cId="2050113734" sldId="527"/>
        </pc:sldMkLst>
        <pc:spChg chg="add mod">
          <ac:chgData name="Rachel Shaw" userId="90e556fe81b90a7f" providerId="LiveId" clId="{BC63EDB8-F62E-4A17-AB00-A4A5850EE389}" dt="2020-02-23T22:16:19.724" v="9228" actId="20577"/>
          <ac:spMkLst>
            <pc:docMk/>
            <pc:sldMk cId="2050113734" sldId="527"/>
            <ac:spMk id="3" creationId="{50AD45B0-044D-4A33-83B1-2E6942B967BE}"/>
          </ac:spMkLst>
        </pc:spChg>
        <pc:spChg chg="add mod">
          <ac:chgData name="Rachel Shaw" userId="90e556fe81b90a7f" providerId="LiveId" clId="{BC63EDB8-F62E-4A17-AB00-A4A5850EE389}" dt="2020-02-23T22:13:58.301" v="9115" actId="1076"/>
          <ac:spMkLst>
            <pc:docMk/>
            <pc:sldMk cId="2050113734" sldId="527"/>
            <ac:spMk id="4" creationId="{A1DB1927-FE71-4ABA-B7BC-A70077BF4CB9}"/>
          </ac:spMkLst>
        </pc:spChg>
        <pc:spChg chg="add del">
          <ac:chgData name="Rachel Shaw" userId="90e556fe81b90a7f" providerId="LiveId" clId="{BC63EDB8-F62E-4A17-AB00-A4A5850EE389}" dt="2020-02-23T22:11:55.615" v="8977" actId="478"/>
          <ac:spMkLst>
            <pc:docMk/>
            <pc:sldMk cId="2050113734" sldId="527"/>
            <ac:spMk id="5" creationId="{CE4B3319-185A-4FF4-BA01-72319C92977E}"/>
          </ac:spMkLst>
        </pc:spChg>
        <pc:spChg chg="mod">
          <ac:chgData name="Rachel Shaw" userId="90e556fe81b90a7f" providerId="LiveId" clId="{BC63EDB8-F62E-4A17-AB00-A4A5850EE389}" dt="2020-02-23T22:13:15.415" v="9103" actId="20577"/>
          <ac:spMkLst>
            <pc:docMk/>
            <pc:sldMk cId="2050113734" sldId="527"/>
            <ac:spMk id="8" creationId="{87F760EA-0DBF-4E21-B771-8F88F0E5BFC2}"/>
          </ac:spMkLst>
        </pc:spChg>
        <pc:spChg chg="add del">
          <ac:chgData name="Rachel Shaw" userId="90e556fe81b90a7f" providerId="LiveId" clId="{BC63EDB8-F62E-4A17-AB00-A4A5850EE389}" dt="2020-02-23T22:14:45.149" v="9127" actId="478"/>
          <ac:spMkLst>
            <pc:docMk/>
            <pc:sldMk cId="2050113734" sldId="527"/>
            <ac:spMk id="11" creationId="{B6902618-D3D1-4C8D-827C-ED8B00F88DED}"/>
          </ac:spMkLst>
        </pc:spChg>
        <pc:spChg chg="add mod">
          <ac:chgData name="Rachel Shaw" userId="90e556fe81b90a7f" providerId="LiveId" clId="{BC63EDB8-F62E-4A17-AB00-A4A5850EE389}" dt="2020-02-23T22:14:04.732" v="9126" actId="20577"/>
          <ac:spMkLst>
            <pc:docMk/>
            <pc:sldMk cId="2050113734" sldId="527"/>
            <ac:spMk id="12" creationId="{D0DDF97B-0022-4535-94E2-833C449198C3}"/>
          </ac:spMkLst>
        </pc:spChg>
        <pc:spChg chg="add del">
          <ac:chgData name="Rachel Shaw" userId="90e556fe81b90a7f" providerId="LiveId" clId="{BC63EDB8-F62E-4A17-AB00-A4A5850EE389}" dt="2020-02-23T22:14:53.879" v="9129"/>
          <ac:spMkLst>
            <pc:docMk/>
            <pc:sldMk cId="2050113734" sldId="527"/>
            <ac:spMk id="13" creationId="{40D74ECA-B1A6-4B80-A232-22660DCBBE44}"/>
          </ac:spMkLst>
        </pc:spChg>
        <pc:spChg chg="add del">
          <ac:chgData name="Rachel Shaw" userId="90e556fe81b90a7f" providerId="LiveId" clId="{BC63EDB8-F62E-4A17-AB00-A4A5850EE389}" dt="2020-02-23T22:15:06.637" v="9131" actId="478"/>
          <ac:spMkLst>
            <pc:docMk/>
            <pc:sldMk cId="2050113734" sldId="527"/>
            <ac:spMk id="14" creationId="{1C868577-E661-44A2-841E-D15E4992189B}"/>
          </ac:spMkLst>
        </pc:spChg>
        <pc:picChg chg="add mod">
          <ac:chgData name="Rachel Shaw" userId="90e556fe81b90a7f" providerId="LiveId" clId="{BC63EDB8-F62E-4A17-AB00-A4A5850EE389}" dt="2020-02-23T22:12:46.757" v="9043" actId="1076"/>
          <ac:picMkLst>
            <pc:docMk/>
            <pc:sldMk cId="2050113734" sldId="527"/>
            <ac:picMk id="7" creationId="{3753C07B-82B0-416E-BD70-2E03E00FA7AB}"/>
          </ac:picMkLst>
        </pc:picChg>
        <pc:picChg chg="add del mod">
          <ac:chgData name="Rachel Shaw" userId="90e556fe81b90a7f" providerId="LiveId" clId="{BC63EDB8-F62E-4A17-AB00-A4A5850EE389}" dt="2020-02-23T22:18:05.817" v="9305" actId="478"/>
          <ac:picMkLst>
            <pc:docMk/>
            <pc:sldMk cId="2050113734" sldId="527"/>
            <ac:picMk id="15" creationId="{93C56F35-253E-482A-835B-236A4AF88140}"/>
          </ac:picMkLst>
        </pc:picChg>
        <pc:cxnChg chg="add mod">
          <ac:chgData name="Rachel Shaw" userId="90e556fe81b90a7f" providerId="LiveId" clId="{BC63EDB8-F62E-4A17-AB00-A4A5850EE389}" dt="2020-02-23T22:12:46.757" v="9043" actId="1076"/>
          <ac:cxnSpMkLst>
            <pc:docMk/>
            <pc:sldMk cId="2050113734" sldId="527"/>
            <ac:cxnSpMk id="9" creationId="{74B108E2-119A-46B4-A377-CDF2B82197C3}"/>
          </ac:cxnSpMkLst>
        </pc:cxnChg>
        <pc:cxnChg chg="add mod">
          <ac:chgData name="Rachel Shaw" userId="90e556fe81b90a7f" providerId="LiveId" clId="{BC63EDB8-F62E-4A17-AB00-A4A5850EE389}" dt="2020-02-23T22:12:46.757" v="9043" actId="1076"/>
          <ac:cxnSpMkLst>
            <pc:docMk/>
            <pc:sldMk cId="2050113734" sldId="527"/>
            <ac:cxnSpMk id="10" creationId="{BDCA9994-8EDF-416D-AB94-0A5B6D12439B}"/>
          </ac:cxnSpMkLst>
        </pc:cxnChg>
      </pc:sldChg>
      <pc:sldChg chg="addSp delSp modSp add delAnim modAnim">
        <pc:chgData name="Rachel Shaw" userId="90e556fe81b90a7f" providerId="LiveId" clId="{BC63EDB8-F62E-4A17-AB00-A4A5850EE389}" dt="2020-02-23T22:20:08.570" v="9391" actId="20577"/>
        <pc:sldMkLst>
          <pc:docMk/>
          <pc:sldMk cId="2874447593" sldId="528"/>
        </pc:sldMkLst>
        <pc:spChg chg="mod">
          <ac:chgData name="Rachel Shaw" userId="90e556fe81b90a7f" providerId="LiveId" clId="{BC63EDB8-F62E-4A17-AB00-A4A5850EE389}" dt="2020-02-23T22:20:08.570" v="9391" actId="20577"/>
          <ac:spMkLst>
            <pc:docMk/>
            <pc:sldMk cId="2874447593" sldId="528"/>
            <ac:spMk id="3" creationId="{50AD45B0-044D-4A33-83B1-2E6942B967BE}"/>
          </ac:spMkLst>
        </pc:spChg>
        <pc:spChg chg="mod">
          <ac:chgData name="Rachel Shaw" userId="90e556fe81b90a7f" providerId="LiveId" clId="{BC63EDB8-F62E-4A17-AB00-A4A5850EE389}" dt="2020-02-23T22:17:12.589" v="9266" actId="1076"/>
          <ac:spMkLst>
            <pc:docMk/>
            <pc:sldMk cId="2874447593" sldId="528"/>
            <ac:spMk id="4" creationId="{A1DB1927-FE71-4ABA-B7BC-A70077BF4CB9}"/>
          </ac:spMkLst>
        </pc:spChg>
        <pc:spChg chg="add mod">
          <ac:chgData name="Rachel Shaw" userId="90e556fe81b90a7f" providerId="LiveId" clId="{BC63EDB8-F62E-4A17-AB00-A4A5850EE389}" dt="2020-02-23T22:18:57.902" v="9328" actId="1076"/>
          <ac:spMkLst>
            <pc:docMk/>
            <pc:sldMk cId="2874447593" sldId="528"/>
            <ac:spMk id="5" creationId="{83F0314C-300D-4C2F-8032-BC52AF1A1DF1}"/>
          </ac:spMkLst>
        </pc:spChg>
        <pc:spChg chg="mod">
          <ac:chgData name="Rachel Shaw" userId="90e556fe81b90a7f" providerId="LiveId" clId="{BC63EDB8-F62E-4A17-AB00-A4A5850EE389}" dt="2020-02-23T22:17:08.547" v="9265" actId="1076"/>
          <ac:spMkLst>
            <pc:docMk/>
            <pc:sldMk cId="2874447593" sldId="528"/>
            <ac:spMk id="12" creationId="{D0DDF97B-0022-4535-94E2-833C449198C3}"/>
          </ac:spMkLst>
        </pc:spChg>
        <pc:spChg chg="add mod">
          <ac:chgData name="Rachel Shaw" userId="90e556fe81b90a7f" providerId="LiveId" clId="{BC63EDB8-F62E-4A17-AB00-A4A5850EE389}" dt="2020-02-23T22:19:01.545" v="9329" actId="1076"/>
          <ac:spMkLst>
            <pc:docMk/>
            <pc:sldMk cId="2874447593" sldId="528"/>
            <ac:spMk id="16" creationId="{453796FF-F4A9-414B-AC68-38C62B0CE089}"/>
          </ac:spMkLst>
        </pc:spChg>
        <pc:picChg chg="del">
          <ac:chgData name="Rachel Shaw" userId="90e556fe81b90a7f" providerId="LiveId" clId="{BC63EDB8-F62E-4A17-AB00-A4A5850EE389}" dt="2020-02-23T22:16:57.594" v="9261" actId="478"/>
          <ac:picMkLst>
            <pc:docMk/>
            <pc:sldMk cId="2874447593" sldId="528"/>
            <ac:picMk id="7" creationId="{3753C07B-82B0-416E-BD70-2E03E00FA7AB}"/>
          </ac:picMkLst>
        </pc:picChg>
        <pc:picChg chg="add mod ord">
          <ac:chgData name="Rachel Shaw" userId="90e556fe81b90a7f" providerId="LiveId" clId="{BC63EDB8-F62E-4A17-AB00-A4A5850EE389}" dt="2020-02-23T22:17:01.177" v="9263" actId="1076"/>
          <ac:picMkLst>
            <pc:docMk/>
            <pc:sldMk cId="2874447593" sldId="528"/>
            <ac:picMk id="11" creationId="{1B7C56B7-E6A0-485B-AB1C-63749327BC6C}"/>
          </ac:picMkLst>
        </pc:picChg>
        <pc:picChg chg="add mod">
          <ac:chgData name="Rachel Shaw" userId="90e556fe81b90a7f" providerId="LiveId" clId="{BC63EDB8-F62E-4A17-AB00-A4A5850EE389}" dt="2020-02-23T22:18:41.213" v="9320" actId="1076"/>
          <ac:picMkLst>
            <pc:docMk/>
            <pc:sldMk cId="2874447593" sldId="528"/>
            <ac:picMk id="15" creationId="{8AF87E81-64BD-4543-8F36-21EAC1A3FE24}"/>
          </ac:picMkLst>
        </pc:picChg>
        <pc:cxnChg chg="del">
          <ac:chgData name="Rachel Shaw" userId="90e556fe81b90a7f" providerId="LiveId" clId="{BC63EDB8-F62E-4A17-AB00-A4A5850EE389}" dt="2020-02-23T22:16:56.986" v="9260" actId="478"/>
          <ac:cxnSpMkLst>
            <pc:docMk/>
            <pc:sldMk cId="2874447593" sldId="528"/>
            <ac:cxnSpMk id="9" creationId="{74B108E2-119A-46B4-A377-CDF2B82197C3}"/>
          </ac:cxnSpMkLst>
        </pc:cxnChg>
        <pc:cxnChg chg="del">
          <ac:chgData name="Rachel Shaw" userId="90e556fe81b90a7f" providerId="LiveId" clId="{BC63EDB8-F62E-4A17-AB00-A4A5850EE389}" dt="2020-02-23T22:16:55.964" v="9259" actId="478"/>
          <ac:cxnSpMkLst>
            <pc:docMk/>
            <pc:sldMk cId="2874447593" sldId="528"/>
            <ac:cxnSpMk id="10" creationId="{BDCA9994-8EDF-416D-AB94-0A5B6D12439B}"/>
          </ac:cxnSpMkLst>
        </pc:cxnChg>
        <pc:cxnChg chg="add mod ord">
          <ac:chgData name="Rachel Shaw" userId="90e556fe81b90a7f" providerId="LiveId" clId="{BC63EDB8-F62E-4A17-AB00-A4A5850EE389}" dt="2020-02-23T22:16:51.107" v="9258" actId="167"/>
          <ac:cxnSpMkLst>
            <pc:docMk/>
            <pc:sldMk cId="2874447593" sldId="528"/>
            <ac:cxnSpMk id="13" creationId="{0993FB91-3CE8-4C3A-92CE-B63462BB1ECD}"/>
          </ac:cxnSpMkLst>
        </pc:cxnChg>
        <pc:cxnChg chg="add mod ord">
          <ac:chgData name="Rachel Shaw" userId="90e556fe81b90a7f" providerId="LiveId" clId="{BC63EDB8-F62E-4A17-AB00-A4A5850EE389}" dt="2020-02-23T22:16:51.107" v="9258" actId="167"/>
          <ac:cxnSpMkLst>
            <pc:docMk/>
            <pc:sldMk cId="2874447593" sldId="528"/>
            <ac:cxnSpMk id="14" creationId="{BCBA3F45-443F-4D35-8D22-54276997FB8C}"/>
          </ac:cxnSpMkLst>
        </pc:cxnChg>
      </pc:sldChg>
      <pc:sldChg chg="add del modAnim">
        <pc:chgData name="Rachel Shaw" userId="90e556fe81b90a7f" providerId="LiveId" clId="{BC63EDB8-F62E-4A17-AB00-A4A5850EE389}" dt="2020-02-23T22:53:31.291" v="9933" actId="2696"/>
        <pc:sldMkLst>
          <pc:docMk/>
          <pc:sldMk cId="3646441257" sldId="52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AE552-99FC-4CB3-BBD3-FD8FF4160832}" type="datetimeFigureOut">
              <a:rPr lang="en-US" smtClean="0"/>
              <a:t>2020-03-03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E8A329-843D-44B6-8A02-A24DFCDC3ED1}" type="slidenum">
              <a:rPr lang="en-US" smtClean="0"/>
              <a:t>‹#›</a:t>
            </a:fld>
            <a:endParaRPr lang="en-US"/>
          </a:p>
        </p:txBody>
      </p:sp>
    </p:spTree>
    <p:extLst>
      <p:ext uri="{BB962C8B-B14F-4D97-AF65-F5344CB8AC3E}">
        <p14:creationId xmlns:p14="http://schemas.microsoft.com/office/powerpoint/2010/main" val="2634382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441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The New York Bight nursery was recently identified as a white shark nursery in 2018 by Curtis et al. </a:t>
            </a:r>
          </a:p>
          <a:p>
            <a:endParaRPr lang="en-US" baseline="0" dirty="0"/>
          </a:p>
          <a:p>
            <a:r>
              <a:rPr lang="en-US" baseline="0" dirty="0"/>
              <a:t>They found YOY white sharks remained resident in the NY Bight waters from Aug to Oct and there were return migrants the following spring.</a:t>
            </a:r>
          </a:p>
          <a:p>
            <a:endParaRPr lang="en-US" baseline="0" dirty="0"/>
          </a:p>
          <a:p>
            <a:r>
              <a:rPr lang="en-US" baseline="0" dirty="0"/>
              <a:t>Therefore, now that we have identified this area as a nursery, there are a few research needs that need to be met.</a:t>
            </a:r>
          </a:p>
          <a:p>
            <a:endParaRPr lang="en-US" baseline="0" dirty="0"/>
          </a:p>
          <a:p>
            <a:r>
              <a:rPr lang="en-US" baseline="0" dirty="0"/>
              <a:t>We need to identify the habitat characteristics of this nursery and determine how these young white sharks are using the nursery in a 3D space, both horizontally and vertically in the water column.</a:t>
            </a:r>
          </a:p>
          <a:p>
            <a:endParaRPr lang="en-US" baseline="0" dirty="0"/>
          </a:p>
          <a:p>
            <a:r>
              <a:rPr lang="en-US" baseline="0" dirty="0"/>
              <a:t>Additionally, we need to further define shark nurseries in temperate habitats. </a:t>
            </a:r>
          </a:p>
          <a:p>
            <a:endParaRPr lang="en-US" dirty="0"/>
          </a:p>
          <a:p>
            <a:r>
              <a:rPr lang="en-US" baseline="0" dirty="0"/>
              <a:t>The criteria Heupel et al came up with in 2007 focused primarily on tropical and subtropical regions so further study is needed in temperate locations to verify that criteria is sufficient in temperate habitats too.</a:t>
            </a:r>
          </a:p>
          <a:p>
            <a:endParaRPr lang="en-US" baseline="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029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The objective of this study is divided into two parts.</a:t>
            </a:r>
          </a:p>
          <a:p>
            <a:endParaRPr lang="en-US" dirty="0"/>
          </a:p>
          <a:p>
            <a:r>
              <a:rPr lang="en-US" dirty="0"/>
              <a:t>The first part: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4153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We have 5 null hypotheses for part 1.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382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Part 1 took place in the New York bight (area of water between Montauk NY and Cape May, NJ) from July to October in 2016, 2017, and 2019.</a:t>
            </a:r>
          </a:p>
          <a:p>
            <a:endParaRPr lang="en-US" dirty="0"/>
          </a:p>
          <a:p>
            <a:r>
              <a:rPr lang="en-US" dirty="0"/>
              <a:t>We had a sample size of 20 individuals</a:t>
            </a:r>
          </a:p>
          <a:p>
            <a:r>
              <a:rPr lang="en-US" dirty="0"/>
              <a:t>10 male, 10 female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830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a:xfrm>
            <a:off x="710248" y="4518203"/>
            <a:ext cx="5681980" cy="4506527"/>
          </a:xfrm>
        </p:spPr>
        <p:txBody>
          <a:bodyPr/>
          <a:lstStyle/>
          <a:p>
            <a:pPr defTabSz="942210">
              <a:defRPr/>
            </a:pPr>
            <a:r>
              <a:rPr lang="en-US" dirty="0">
                <a:latin typeface="+mn-lt"/>
              </a:rPr>
              <a:t>These individuals were fitted with a </a:t>
            </a:r>
            <a:r>
              <a:rPr lang="en-US" dirty="0" err="1">
                <a:latin typeface="+mn-lt"/>
              </a:rPr>
              <a:t>FastGPS</a:t>
            </a:r>
            <a:r>
              <a:rPr lang="en-US" dirty="0">
                <a:latin typeface="+mn-lt"/>
              </a:rPr>
              <a:t> tag or a combination of a SPOT tag and an acoustic transmission.</a:t>
            </a:r>
          </a:p>
          <a:p>
            <a:pPr defTabSz="942210">
              <a:defRPr/>
            </a:pPr>
            <a:endParaRPr lang="en-US" dirty="0">
              <a:latin typeface="+mn-lt"/>
            </a:endParaRPr>
          </a:p>
          <a:p>
            <a:r>
              <a:rPr lang="en-US" dirty="0">
                <a:latin typeface="+mn-lt"/>
              </a:rPr>
              <a:t>The SPOT and </a:t>
            </a:r>
            <a:r>
              <a:rPr lang="en-US" dirty="0" err="1">
                <a:latin typeface="+mn-lt"/>
              </a:rPr>
              <a:t>FastGPS</a:t>
            </a:r>
            <a:r>
              <a:rPr lang="en-US" dirty="0">
                <a:latin typeface="+mn-lt"/>
              </a:rPr>
              <a:t> tags were attached to the first dorsal fin of the shark. These satellite tags were programmed to transmit to the Argos Satellite System every 45 seconds. SPOT tags have an accuracy up to 250m and </a:t>
            </a:r>
            <a:r>
              <a:rPr lang="en-US" dirty="0" err="1">
                <a:latin typeface="+mn-lt"/>
              </a:rPr>
              <a:t>FastGPS</a:t>
            </a:r>
            <a:r>
              <a:rPr lang="en-US" dirty="0">
                <a:latin typeface="+mn-lt"/>
              </a:rPr>
              <a:t> have an accuracy of less than 100 m.</a:t>
            </a:r>
          </a:p>
          <a:p>
            <a:endParaRPr lang="en-US" dirty="0">
              <a:latin typeface="+mn-lt"/>
            </a:endParaRPr>
          </a:p>
          <a:p>
            <a:pPr defTabSz="931774">
              <a:defRPr/>
            </a:pPr>
            <a:r>
              <a:rPr lang="en-US" dirty="0">
                <a:latin typeface="+mn-lt"/>
              </a:rPr>
              <a:t>The acoustic V-16 transmitter was internally placed in the body cavity of the shark. These transmitters have an accuracy of up to </a:t>
            </a:r>
            <a:r>
              <a:rPr lang="en-US" dirty="0">
                <a:solidFill>
                  <a:schemeClr val="bg1"/>
                </a:solidFill>
              </a:rPr>
              <a:t>400 m.</a:t>
            </a:r>
            <a:endParaRPr lang="en-US" dirty="0">
              <a:solidFill>
                <a:schemeClr val="bg1"/>
              </a:solidFill>
              <a:latin typeface="+mn-lt"/>
            </a:endParaRPr>
          </a:p>
          <a:p>
            <a:pPr defTabSz="931774">
              <a:defRPr/>
            </a:pPr>
            <a:endParaRPr lang="en-US" dirty="0">
              <a:solidFill>
                <a:schemeClr val="bg1"/>
              </a:solidFill>
              <a:latin typeface="+mn-lt"/>
            </a:endParaRPr>
          </a:p>
          <a:p>
            <a:pPr defTabSz="931774">
              <a:defRPr/>
            </a:pPr>
            <a:r>
              <a:rPr lang="en-US" dirty="0">
                <a:solidFill>
                  <a:schemeClr val="bg1"/>
                </a:solidFill>
                <a:latin typeface="+mn-lt"/>
              </a:rPr>
              <a:t>T</a:t>
            </a:r>
            <a:r>
              <a:rPr lang="en-US" dirty="0">
                <a:latin typeface="+mn-lt"/>
              </a:rPr>
              <a:t>hese tags provided an estimation of the individual’s position horizontally in the water column.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916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solidFill>
                  <a:schemeClr val="bg1"/>
                </a:solidFill>
              </a:rPr>
              <a:t>Once tag is dry, sends signal to </a:t>
            </a:r>
            <a:r>
              <a:rPr lang="en-US" dirty="0" err="1">
                <a:solidFill>
                  <a:schemeClr val="bg1"/>
                </a:solidFill>
              </a:rPr>
              <a:t>argos</a:t>
            </a:r>
            <a:r>
              <a:rPr lang="en-US" dirty="0">
                <a:solidFill>
                  <a:schemeClr val="bg1"/>
                </a:solidFill>
              </a:rPr>
              <a:t> satellite system</a:t>
            </a:r>
          </a:p>
        </p:txBody>
      </p:sp>
      <p:sp>
        <p:nvSpPr>
          <p:cNvPr id="4" name="Slide Number Placeholder 3"/>
          <p:cNvSpPr>
            <a:spLocks noGrp="1"/>
          </p:cNvSpPr>
          <p:nvPr>
            <p:ph type="sldNum" sz="quarter" idx="5"/>
          </p:nvPr>
        </p:nvSpPr>
        <p:spPr/>
        <p:txBody>
          <a:bodyPr/>
          <a:lstStyle/>
          <a:p>
            <a:fld id="{E1B98889-52D8-4A9D-9515-733925815317}" type="slidenum">
              <a:rPr lang="en-US" smtClean="0"/>
              <a:t>15</a:t>
            </a:fld>
            <a:endParaRPr lang="en-US"/>
          </a:p>
        </p:txBody>
      </p:sp>
    </p:spTree>
    <p:extLst>
      <p:ext uri="{BB962C8B-B14F-4D97-AF65-F5344CB8AC3E}">
        <p14:creationId xmlns:p14="http://schemas.microsoft.com/office/powerpoint/2010/main" val="2814261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solidFill>
                  <a:schemeClr val="bg1"/>
                </a:solidFill>
              </a:rPr>
              <a:t>Transmits when near a receiver</a:t>
            </a:r>
          </a:p>
          <a:p>
            <a:pPr defTabSz="931774">
              <a:defRPr/>
            </a:pPr>
            <a:endParaRPr lang="en-US" b="1" dirty="0">
              <a:solidFill>
                <a:schemeClr val="bg1"/>
              </a:solidFill>
            </a:endParaRPr>
          </a:p>
          <a:p>
            <a:pPr defTabSz="931774">
              <a:defRPr/>
            </a:pPr>
            <a:r>
              <a:rPr lang="en-US" b="1" dirty="0">
                <a:solidFill>
                  <a:schemeClr val="bg1"/>
                </a:solidFill>
              </a:rPr>
              <a:t>Always transmitting, recorded when to close</a:t>
            </a:r>
          </a:p>
        </p:txBody>
      </p:sp>
      <p:sp>
        <p:nvSpPr>
          <p:cNvPr id="4" name="Slide Number Placeholder 3"/>
          <p:cNvSpPr>
            <a:spLocks noGrp="1"/>
          </p:cNvSpPr>
          <p:nvPr>
            <p:ph type="sldNum" sz="quarter" idx="5"/>
          </p:nvPr>
        </p:nvSpPr>
        <p:spPr/>
        <p:txBody>
          <a:bodyPr/>
          <a:lstStyle/>
          <a:p>
            <a:fld id="{E1B98889-52D8-4A9D-9515-733925815317}" type="slidenum">
              <a:rPr lang="en-US" smtClean="0"/>
              <a:t>16</a:t>
            </a:fld>
            <a:endParaRPr lang="en-US"/>
          </a:p>
        </p:txBody>
      </p:sp>
    </p:spTree>
    <p:extLst>
      <p:ext uri="{BB962C8B-B14F-4D97-AF65-F5344CB8AC3E}">
        <p14:creationId xmlns:p14="http://schemas.microsoft.com/office/powerpoint/2010/main" val="3299772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pPr defTabSz="924641">
              <a:defRPr/>
            </a:pPr>
            <a:r>
              <a:rPr lang="en-US" dirty="0">
                <a:cs typeface="Arial" panose="020B0604020202020204" pitchFamily="34" charset="0"/>
              </a:rPr>
              <a:t>Using our satellite and acoustic transmissions from 20 individuals, we analyzed the horizontal movements by:</a:t>
            </a:r>
          </a:p>
          <a:p>
            <a:pPr marL="231160" indent="-231160" defTabSz="924641">
              <a:buFontTx/>
              <a:buAutoNum type="arabicPeriod"/>
              <a:defRPr/>
            </a:pPr>
            <a:r>
              <a:rPr lang="en-US" dirty="0">
                <a:cs typeface="Arial" panose="020B0604020202020204" pitchFamily="34" charset="0"/>
              </a:rPr>
              <a:t>Plotted the position estimates using ArcGIS and filtered out any movements faster than 10 km/h, also removed points on land</a:t>
            </a:r>
          </a:p>
          <a:p>
            <a:pPr marL="0" marR="0" lvl="0" indent="0" algn="l" defTabSz="924641" rtl="0" eaLnBrk="1" fontAlgn="auto" latinLnBrk="0" hangingPunct="1">
              <a:lnSpc>
                <a:spcPct val="100000"/>
              </a:lnSpc>
              <a:spcBef>
                <a:spcPts val="0"/>
              </a:spcBef>
              <a:spcAft>
                <a:spcPts val="0"/>
              </a:spcAft>
              <a:buClrTx/>
              <a:buSzTx/>
              <a:buFontTx/>
              <a:buNone/>
              <a:tabLst/>
              <a:defRPr/>
            </a:pPr>
            <a:r>
              <a:rPr lang="en-US" dirty="0">
                <a:cs typeface="Arial" panose="020B0604020202020204" pitchFamily="34" charset="0"/>
              </a:rPr>
              <a:t>      The data was interpolated to 24 hour intervals for standardization</a:t>
            </a:r>
          </a:p>
          <a:p>
            <a:pPr marL="231160" indent="-231160" defTabSz="924641">
              <a:buFontTx/>
              <a:buAutoNum type="arabicPeriod"/>
              <a:defRPr/>
            </a:pPr>
            <a:endParaRPr lang="en-US" dirty="0">
              <a:cs typeface="Arial" panose="020B0604020202020204" pitchFamily="34" charset="0"/>
            </a:endParaRPr>
          </a:p>
          <a:p>
            <a:pPr defTabSz="924641">
              <a:defRPr/>
            </a:pPr>
            <a:r>
              <a:rPr lang="en-US" dirty="0">
                <a:cs typeface="Arial" panose="020B0604020202020204" pitchFamily="34" charset="0"/>
              </a:rPr>
              <a:t>2.   Ran Kernel Utilization Distribution (KUD) to determine any hotspots in horizontal data</a:t>
            </a:r>
          </a:p>
          <a:p>
            <a:pPr marL="462321" lvl="1" defTabSz="924641">
              <a:defRPr/>
            </a:pPr>
            <a:r>
              <a:rPr lang="en-US" dirty="0">
                <a:cs typeface="Arial" panose="020B0604020202020204" pitchFamily="34" charset="0"/>
              </a:rPr>
              <a:t>This was done using ArcMET; 50% and 95% KUDs were calculated</a:t>
            </a:r>
          </a:p>
          <a:p>
            <a:pPr defTabSz="924641">
              <a:defRPr/>
            </a:pPr>
            <a:r>
              <a:rPr lang="en-US" dirty="0">
                <a:cs typeface="Arial" panose="020B0604020202020204" pitchFamily="34" charset="0"/>
              </a:rPr>
              <a:t>3.   Pulled bathy using GEBCO (</a:t>
            </a:r>
            <a:r>
              <a:rPr lang="en-US" dirty="0"/>
              <a:t>General Bathymetric Chart of the Oceans) in order to analyze the depth and features of the benthos</a:t>
            </a:r>
          </a:p>
          <a:p>
            <a:pPr marL="462321" lvl="1" defTabSz="924641">
              <a:defRPr/>
            </a:pPr>
            <a:r>
              <a:rPr lang="en-US" dirty="0">
                <a:cs typeface="Arial" panose="020B0604020202020204" pitchFamily="34" charset="0"/>
              </a:rPr>
              <a:t>Pulled SST, SSS, and </a:t>
            </a:r>
            <a:r>
              <a:rPr lang="en-US" dirty="0" err="1">
                <a:cs typeface="Arial" panose="020B0604020202020204" pitchFamily="34" charset="0"/>
              </a:rPr>
              <a:t>Chla</a:t>
            </a:r>
            <a:r>
              <a:rPr lang="en-US" dirty="0">
                <a:cs typeface="Arial" panose="020B0604020202020204" pitchFamily="34" charset="0"/>
              </a:rPr>
              <a:t> points off NOAA ERDDAP server using </a:t>
            </a:r>
            <a:r>
              <a:rPr lang="en-US" dirty="0" err="1">
                <a:cs typeface="Arial" panose="020B0604020202020204" pitchFamily="34" charset="0"/>
              </a:rPr>
              <a:t>Xtracomatic</a:t>
            </a:r>
            <a:r>
              <a:rPr lang="en-US" dirty="0">
                <a:cs typeface="Arial" panose="020B0604020202020204" pitchFamily="34" charset="0"/>
              </a:rPr>
              <a:t> in R</a:t>
            </a:r>
          </a:p>
          <a:p>
            <a:pPr defTabSz="924641">
              <a:defRPr/>
            </a:pPr>
            <a:r>
              <a:rPr lang="en-US" dirty="0">
                <a:cs typeface="Arial" panose="020B0604020202020204" pitchFamily="34" charset="0"/>
              </a:rPr>
              <a:t>4.   Following Rogers and White 2007 protocol, I then ran log-likelihood Chi-square test and calculated selection ratios in order to determine if there was a preference of habitat characteristics.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6695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E8A329-843D-44B6-8A02-A24DFCDC3ED1}" type="slidenum">
              <a:rPr lang="en-US" smtClean="0"/>
              <a:t>18</a:t>
            </a:fld>
            <a:endParaRPr lang="en-US"/>
          </a:p>
        </p:txBody>
      </p:sp>
    </p:spTree>
    <p:extLst>
      <p:ext uri="{BB962C8B-B14F-4D97-AF65-F5344CB8AC3E}">
        <p14:creationId xmlns:p14="http://schemas.microsoft.com/office/powerpoint/2010/main" val="3588368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E8A329-843D-44B6-8A02-A24DFCDC3ED1}" type="slidenum">
              <a:rPr lang="en-US" smtClean="0"/>
              <a:t>19</a:t>
            </a:fld>
            <a:endParaRPr lang="en-US"/>
          </a:p>
        </p:txBody>
      </p:sp>
    </p:spTree>
    <p:extLst>
      <p:ext uri="{BB962C8B-B14F-4D97-AF65-F5344CB8AC3E}">
        <p14:creationId xmlns:p14="http://schemas.microsoft.com/office/powerpoint/2010/main" val="397107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algn="just" defTabSz="942210">
              <a:defRPr/>
            </a:pPr>
            <a:r>
              <a:rPr lang="en-US" dirty="0"/>
              <a:t>White sharks are found in the order Lamniformes and are the world’s largest predatory fish. They are distributed throughout all oceans, with concentrations in temperate coastal areas.</a:t>
            </a:r>
          </a:p>
          <a:p>
            <a:pPr algn="just" defTabSz="942210">
              <a:defRPr/>
            </a:pPr>
            <a:endParaRPr lang="en-US" dirty="0"/>
          </a:p>
          <a:p>
            <a:pPr algn="just" defTabSz="942210">
              <a:defRPr/>
            </a:pPr>
            <a:r>
              <a:rPr lang="en-US" dirty="0"/>
              <a:t>While white sharks are an iconic species, very little is known about the movement patterns and habitat use at young life stages.</a:t>
            </a:r>
          </a:p>
          <a:p>
            <a:pPr algn="just" defTabSz="942210">
              <a:defRPr/>
            </a:pPr>
            <a:endParaRPr lang="en-US" dirty="0"/>
          </a:p>
          <a:p>
            <a:pPr algn="just" defTabSz="942210">
              <a:defRPr/>
            </a:pPr>
            <a:r>
              <a:rPr lang="en-US" dirty="0"/>
              <a:t>White shark life stages are divided into 4 categories: YOY (120 to 175 cm TL) , juvenile (175-300), sub-adult(immature &gt;300), and adult (mature, sizes vary based on sex)</a:t>
            </a:r>
          </a:p>
        </p:txBody>
      </p:sp>
      <p:sp>
        <p:nvSpPr>
          <p:cNvPr id="4" name="Slide Number Placeholder 3"/>
          <p:cNvSpPr>
            <a:spLocks noGrp="1"/>
          </p:cNvSpPr>
          <p:nvPr>
            <p:ph type="sldNum" sz="quarter" idx="5"/>
          </p:nvPr>
        </p:nvSpPr>
        <p:spPr/>
        <p:txBody>
          <a:bodyPr/>
          <a:lstStyle/>
          <a:p>
            <a:fld id="{E1B98889-52D8-4A9D-9515-733925815317}" type="slidenum">
              <a:rPr lang="en-US" smtClean="0"/>
              <a:t>2</a:t>
            </a:fld>
            <a:endParaRPr lang="en-US"/>
          </a:p>
        </p:txBody>
      </p:sp>
    </p:spTree>
    <p:extLst>
      <p:ext uri="{BB962C8B-B14F-4D97-AF65-F5344CB8AC3E}">
        <p14:creationId xmlns:p14="http://schemas.microsoft.com/office/powerpoint/2010/main" val="1166422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pPr defTabSz="942210">
              <a:defRPr/>
            </a:pPr>
            <a:r>
              <a:rPr lang="en-US" dirty="0"/>
              <a:t>Let’s take a look at some results. </a:t>
            </a:r>
          </a:p>
          <a:p>
            <a:pPr defTabSz="942210">
              <a:defRPr/>
            </a:pPr>
            <a:endParaRPr lang="en-US" dirty="0"/>
          </a:p>
          <a:p>
            <a:pPr defTabSz="942210">
              <a:defRPr/>
            </a:pPr>
            <a:r>
              <a:rPr lang="en-US" dirty="0"/>
              <a:t>Mapping out the horizontal movement from the satellite and acoustic transmissions, we can see movements parallel to Long Islands southern shoreline and the NJ coast.</a:t>
            </a:r>
          </a:p>
          <a:p>
            <a:pPr defTabSz="942210">
              <a:defRPr/>
            </a:pPr>
            <a:endParaRPr lang="en-US" dirty="0"/>
          </a:p>
          <a:p>
            <a:pPr defTabSz="942210">
              <a:defRPr/>
            </a:pPr>
            <a:r>
              <a:rPr lang="en-US" dirty="0"/>
              <a:t>The distance from shore ranged between 0.14 km to 131 km, with an average distance from shore of ~13 km</a:t>
            </a:r>
          </a:p>
          <a:p>
            <a:pPr defTabSz="942210">
              <a:defRPr/>
            </a:pPr>
            <a:endParaRPr lang="en-US" dirty="0"/>
          </a:p>
          <a:p>
            <a:pPr defTabSz="942210">
              <a:defRPr/>
            </a:pPr>
            <a:r>
              <a:rPr lang="en-US" sz="1200" kern="1200" dirty="0">
                <a:solidFill>
                  <a:schemeClr val="tx1"/>
                </a:solidFill>
                <a:effectLst/>
                <a:latin typeface="+mn-lt"/>
                <a:ea typeface="+mn-ea"/>
                <a:cs typeface="+mn-cs"/>
              </a:rPr>
              <a:t>All daily position estimates were located along the continental shelf except one; WS-11 had one daily position estimate on the continental slope.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489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Kernel utilization distributions suggest primary movement along the southern shoreline of Long Island and the northern extent of New Jersey, north of Toms River.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Two general core regions were identified, and included the vicinity of Long Branch, NJ to Fire Island, NY, and a second south of the east end of Long Island, from Moriches Inlet to Montauk Point.</a:t>
            </a:r>
            <a:endParaRPr lang="en-US" dirty="0">
              <a:effectLst/>
            </a:endParaRPr>
          </a:p>
          <a:p>
            <a:pPr defTabSz="942210">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872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a:xfrm>
            <a:off x="710248" y="4518203"/>
            <a:ext cx="5681980" cy="4570138"/>
          </a:xfrm>
        </p:spPr>
        <p:txBody>
          <a:bodyPr/>
          <a:lstStyle/>
          <a:p>
            <a:r>
              <a:rPr lang="en-US" sz="1000" dirty="0"/>
              <a:t>We were curious what was so special about that southern shoreline so we pulled environmental information for the entire NY Bight and compared those findings to the actual locations the sharks were swimming in.</a:t>
            </a:r>
          </a:p>
          <a:p>
            <a:endParaRPr lang="en-US" sz="1000" dirty="0"/>
          </a:p>
          <a:p>
            <a:r>
              <a:rPr lang="en-US" sz="1000" dirty="0"/>
              <a:t>If we look at the bathymetry, we can see the available water column depth (shown in dark blue) and the water column depth the sharks were actually swimming in (shown in light blue). </a:t>
            </a:r>
          </a:p>
          <a:p>
            <a:endParaRPr lang="en-US" sz="1000" dirty="0"/>
          </a:p>
          <a:p>
            <a:r>
              <a:rPr lang="en-US" sz="1000" dirty="0"/>
              <a:t>You’ll notice the most common available depth was between 30-40 meters, however these sharks were most frequently in shallower areas, between 20-30m.</a:t>
            </a:r>
          </a:p>
          <a:p>
            <a:endParaRPr lang="en-US" sz="1000" dirty="0"/>
          </a:p>
          <a:p>
            <a:r>
              <a:rPr lang="en-US" sz="1000" dirty="0"/>
              <a:t>All three statistics were significant suggesting selection across the sampled population and by individuals.</a:t>
            </a:r>
          </a:p>
          <a:p>
            <a:pPr defTabSz="924641">
              <a:defRPr/>
            </a:pPr>
            <a:endParaRPr lang="en-US" sz="1000" dirty="0"/>
          </a:p>
          <a:p>
            <a:pPr defTabSz="924641">
              <a:defRPr/>
            </a:pPr>
            <a:r>
              <a:rPr lang="en-US" sz="1000" dirty="0"/>
              <a:t>The selection ratio results show a strong selection for depths between 20 and 30 meters and avoidance of depths deeper than 40 meters.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0679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available sea surface salinity in the NY Bight was found to be normally distributed (shown in red), with the most frequently available sea surface salinity between 32.0 ppt and 33.0 ppt. </a:t>
            </a:r>
            <a:r>
              <a:rPr lang="en-US" dirty="0"/>
              <a:t>The SSS found at the locations the sharks were actually swimming in are shown in orange.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chi-square statistic found sea surface salinity to not be significant, which suggests all sampled sharks were using sea surface salinities in proportion to what was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According to the second chi-square statistic, selection is not occurring in at least some of the sharks; some of the sharks were using the sea surface salinities in proportion to their availability. However, when accounting for individual variation, the third chi-square statistic was significant, showing selection for certain habitat type.</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40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WS-3, WS-10, and WS-12 had a strong selection for sea surface salinities between 31.0 and 32.0 ppt, while WS-7 selected for 32.0 to 33.0 ppt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are seeing strong selection for certain habitat types for several individuals.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66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Overall, selection ratio results illustrate a preference for sea surface salinities between 31.0 ppt and 32.0 ppt, with avoidance for anything above or below that range.</a:t>
            </a:r>
            <a:endParaRPr lang="en-US" dirty="0">
              <a:effectLs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81370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For chlorophyll a, the available concentrations are shown in dark green, with the actual concentrations found at the locations the sharks were swimming in shown in light green.</a:t>
            </a:r>
          </a:p>
          <a:p>
            <a:endParaRPr lang="en-US" dirty="0"/>
          </a:p>
          <a:p>
            <a:r>
              <a:rPr lang="en-US" dirty="0"/>
              <a:t>You can see the most common concentration available is between 0 and 2 mg per cubic meter, however the sharks seem to be swimming in the higher amounts that are not as commonly available.</a:t>
            </a:r>
          </a:p>
          <a:p>
            <a:endParaRPr lang="en-US" dirty="0"/>
          </a:p>
          <a:p>
            <a:r>
              <a:rPr lang="en-US" dirty="0"/>
              <a:t>The statistical results show there is avoidance for the lower amounts between 0 and 2, and selection for the higher amounts, primary between 2-8 mg per cubic meter. </a:t>
            </a:r>
          </a:p>
          <a:p>
            <a:endParaRPr lang="en-US" dirty="0"/>
          </a:p>
          <a:p>
            <a:r>
              <a:rPr lang="en-US" dirty="0"/>
              <a:t>As we get into the higher concentrations, the confidence intervals grow larger so it is difficult to determine if there is a preference for those amounts, but it based on the selection ratios themselves, there seems to be a preference for higher concentrations in general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640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Looking at the available SST in the entire NY Bight (shown in purple), we can see a pretty normal distribution of temperatures during the months of the study. </a:t>
            </a:r>
          </a:p>
          <a:p>
            <a:r>
              <a:rPr lang="en-US" dirty="0"/>
              <a:t>The actual SST found at the locations the sharks swimming in are shown in pink. </a:t>
            </a:r>
          </a:p>
          <a:p>
            <a:endParaRPr lang="en-US" dirty="0"/>
          </a:p>
          <a:p>
            <a:r>
              <a:rPr lang="en-US" dirty="0"/>
              <a:t>The chi-square statistics and the selection ratio results suggest a preference for SST between 18 and 22 degrees C, and an avoidance outside of that range.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988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If we take a look again at our null hypotheses, we reject the first that states you white sharks will be homogenously distributed across the NY Bight as we found two areas of focal activity.</a:t>
            </a:r>
          </a:p>
          <a:p>
            <a:r>
              <a:rPr lang="en-US" dirty="0"/>
              <a:t>We also reject the remaining null hypotheses as we found selection for certain ranges of each parameter.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289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results of part 1 provide insight on focal areas of activity within this nursery at this young life stage.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Current EFH regulations include the NY Bight waters that are 25-100m deep. According to our results, this is pretty accurate. However, this study shows that individuals select for depths between 20-30 m so there is potential need to increase the range of the EFH.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study also identifies factors likely influencing distribution patterns within the nursery,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identified movement along the southern shoreline of long island.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may be due to primary productivity as higher amounts of primary productivity are found close to shore due to groundwater upwelling, and freshwater inputs.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There is also an abundance of food along the shelf as demersal species increase in abundance from the continental shelf shoreward. Younger individuals need food to grow. Larger individuals do not need to eat as often and can tolerate the decreased amount of primary productivity available farther away from shore.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Additionally, these shallow environments individuals were found in may provide protection from larger sharks, especially conspecifics. Skomal et al has tagged several adult sharks and we have not observed movement close to shore in this nursery in adults.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may be because the nursery habitat has a lower salinity. Ocean salinity is approx. 35-36 ppt; however, the NY Bight had an average of 32.8 ppt available. Larger sharks may not be able to tolerate these lower salinities, offering additional protection to the younger life stages.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study also found distance from shore may be a factor in distribution patterns. In the NY Bight, our tagged sharks selected depths between 20-30 m and were found an average of 13 km from shore; however, in the Southern Cali Bight, individuals were found to select 135 m, 12 km from shore. The continental shelf off California is narrower than what is found in the NY Bight nursery. Therefore, distance from shore, rather than depth may be a factor.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3340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defTabSz="931774">
              <a:defRPr/>
            </a:pPr>
            <a:r>
              <a:rPr lang="en-US" sz="1200" dirty="0"/>
              <a:t>As far as reproduction goes, very little is known about partition or pupping grounds of white sharks, but it is thought to occur during the spring and summer in the NW Atlantic. Like other sharks, no maternal care is provided. This species instead use nursery habitats, which I will talk about in detail in a moment. </a:t>
            </a:r>
          </a:p>
          <a:p>
            <a:pPr algn="just" defTabSz="931774">
              <a:defRPr/>
            </a:pPr>
            <a:endParaRPr lang="en-US" sz="1200" dirty="0"/>
          </a:p>
          <a:p>
            <a:pPr algn="just" defTabSz="931774">
              <a:defRPr/>
            </a:pPr>
            <a:r>
              <a:rPr lang="en-US" sz="1200" dirty="0"/>
              <a:t>The prey of white sharks changes over ontogeny. </a:t>
            </a:r>
          </a:p>
          <a:p>
            <a:pPr algn="just" defTabSz="931774">
              <a:defRPr/>
            </a:pPr>
            <a:r>
              <a:rPr lang="en-US" sz="1200" dirty="0"/>
              <a:t>Mature adults tend to prey on marine mammals (pinnipeds, small cetaceans), teleosts (menhaden, bluefish, butterfish), sea turtles, squid and other elasmobranchs (skates and rays).</a:t>
            </a:r>
          </a:p>
          <a:p>
            <a:pPr algn="just" defTabSz="931774">
              <a:defRPr/>
            </a:pPr>
            <a:r>
              <a:rPr lang="en-US" sz="1200" dirty="0"/>
              <a:t>Immature (YOY/juvenile/sub-adult) prey on smaller benthic/demersal species like rays and skates, flounders, smooth dogfish, and squid. They also scavenge dead marine mammals.</a:t>
            </a:r>
          </a:p>
          <a:p>
            <a:pPr algn="just" defTabSz="931774">
              <a:defRPr/>
            </a:pPr>
            <a:endParaRPr lang="en-US" sz="1200" dirty="0"/>
          </a:p>
          <a:p>
            <a:pPr algn="just" defTabSz="931774">
              <a:defRPr/>
            </a:pPr>
            <a:r>
              <a:rPr lang="en-US" sz="1200" dirty="0"/>
              <a:t>As an apex predator, older white sharks don’t have to worry about being preyed upon by most of the animal kingdom. The biggest predator is humans, and occasionally orcas. Younger individuals may be preyed upon by larger sharks, including conspecifics.</a:t>
            </a:r>
          </a:p>
          <a:p>
            <a:pPr algn="just" defTabSz="931774">
              <a:defRPr/>
            </a:pPr>
            <a:endParaRPr lang="en-US" sz="1200" dirty="0"/>
          </a:p>
          <a:p>
            <a:pPr algn="just" defTabSz="931774">
              <a:defRPr/>
            </a:pPr>
            <a:endParaRPr lang="en-US" sz="1200" dirty="0"/>
          </a:p>
          <a:p>
            <a:endParaRPr lang="en-US" dirty="0"/>
          </a:p>
        </p:txBody>
      </p:sp>
      <p:sp>
        <p:nvSpPr>
          <p:cNvPr id="4" name="Slide Number Placeholder 3"/>
          <p:cNvSpPr>
            <a:spLocks noGrp="1"/>
          </p:cNvSpPr>
          <p:nvPr>
            <p:ph type="sldNum" sz="quarter" idx="5"/>
          </p:nvPr>
        </p:nvSpPr>
        <p:spPr/>
        <p:txBody>
          <a:bodyPr/>
          <a:lstStyle/>
          <a:p>
            <a:fld id="{26E8A329-843D-44B6-8A02-A24DFCDC3ED1}" type="slidenum">
              <a:rPr lang="en-US" smtClean="0"/>
              <a:t>3</a:t>
            </a:fld>
            <a:endParaRPr lang="en-US"/>
          </a:p>
        </p:txBody>
      </p:sp>
    </p:spTree>
    <p:extLst>
      <p:ext uri="{BB962C8B-B14F-4D97-AF65-F5344CB8AC3E}">
        <p14:creationId xmlns:p14="http://schemas.microsoft.com/office/powerpoint/2010/main" val="1720426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these results should be taken into account when discussing climate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seems that these younger sharks have an ideal SST. This means as the oceans warm with climate change, the nursery habitat may move further north.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Cape cod has large pinniped population that has increased over the past few years, adults are known to be drawn to this area searching for prey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white sharks are heterothermic and exhibit regionalized endothermy, adults seem to have a wider tolerance of water temperatures, and pinnipeds are homothermic like humans. Therefore, if the nursery grounds move further north, there may be an overlap. Larger sharks may then feed on younger population.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this is sea surface temperature. Just because the sea surface is this temperature, that doesn’t mean the sharks are spending significant amounts of time at the surface in these temperatures. They may be diving below the surface to optimal water temperatures. Additional research is needed and that brings us to part 2 of this study.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7002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Fish oscillate through the water column for numerous reasons, such as pursuing prey, maintaining body temperature within an optimal temperature range to maximize performance, and to avoid predators. It’s important to study vertical behavior in order to determine habitat suitability, foraging behavior, and protentional susceptibility to fishing gears.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Fish also move throughout the water column depending on the time of day.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Diel vertical migration (DVM) is a phenomenon usually displayed by organisms making an upward vertical migration at dusk to feed, followed by a downward migration at dawn.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behavior is likely a tactic to avoid predators, forage, and to lower the daily energy costs. Some animals hunt in warmer waters and digest in cooler waters to maximum metabolism.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diving behavior can also change with ontogeny. In blue sharks, adults have been found to exhibit DVM, while younger conspecifics exhibit reverse DVM, or swim in deeper waters at night, and warmer waters in the day. This is thought to be due to prey as younger blue sharks feed on pelagic cephalopods that drift on the sea surface and are most visible during the day.</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055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The objective of this study is to creating a 3-dimensional model describing the movement patterns of YOY and juvenile white sharks in the NY Bight. </a:t>
            </a:r>
          </a:p>
          <a:p>
            <a:endParaRPr lang="en-US" dirty="0"/>
          </a:p>
          <a:p>
            <a:r>
              <a:rPr lang="en-US" dirty="0"/>
              <a:t>To do this, we need to determine what temperature the sharks are swimming in, what depth they are swimming at, what the depth of the entire water column is that they are spending time in, what the residual depth (or distance between the shark and the sea floor is), and what the factors are that affect how deep these sharks dive to.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1664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Our null hypotheses are: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453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a:xfrm>
            <a:off x="710248" y="4518203"/>
            <a:ext cx="5681980" cy="4506527"/>
          </a:xfrm>
        </p:spPr>
        <p:txBody>
          <a:bodyPr/>
          <a:lstStyle/>
          <a:p>
            <a:pPr defTabSz="942210">
              <a:defRPr/>
            </a:pPr>
            <a:r>
              <a:rPr lang="en-US" dirty="0">
                <a:latin typeface="+mn-lt"/>
              </a:rPr>
              <a:t>In order to determine the horizontal and vertical movement needed to create this 3-dimensional model, we used the same tags described in the part 1 and also attached a PSAT or pop-off archival tag to these individuals.</a:t>
            </a:r>
          </a:p>
          <a:p>
            <a:pPr defTabSz="942210">
              <a:defRPr/>
            </a:pPr>
            <a:r>
              <a:rPr lang="en-US" dirty="0">
                <a:latin typeface="+mn-lt"/>
              </a:rPr>
              <a:t> </a:t>
            </a:r>
          </a:p>
          <a:p>
            <a:pPr defTabSz="942210">
              <a:defRPr/>
            </a:pPr>
            <a:r>
              <a:rPr lang="en-US" dirty="0">
                <a:latin typeface="+mn-lt"/>
              </a:rPr>
              <a:t>PSATs are set to record the temperature and pressure the sharks were swimming in in 10 second intervals and programmed to pop off after 28 days. At that time, the tag would then float to the surface and transmit to the Argos Satellite System, which provided data in 5 minute intervals.</a:t>
            </a:r>
          </a:p>
          <a:p>
            <a:pPr defTabSz="942210">
              <a:defRPr/>
            </a:pPr>
            <a:endParaRPr lang="en-US" dirty="0">
              <a:latin typeface="+mn-lt"/>
            </a:endParaRPr>
          </a:p>
          <a:p>
            <a:pPr defTabSz="942210">
              <a:defRPr/>
            </a:pPr>
            <a:r>
              <a:rPr lang="en-US" dirty="0">
                <a:latin typeface="+mn-lt"/>
              </a:rPr>
              <a:t>If you can physically recover the tag, you can get the raw data in 10 second intervals.</a:t>
            </a:r>
          </a:p>
          <a:p>
            <a:pPr defTabSz="942210">
              <a:defRPr/>
            </a:pPr>
            <a:endParaRPr lang="en-US" dirty="0">
              <a:latin typeface="+mn-lt"/>
            </a:endParaRPr>
          </a:p>
          <a:p>
            <a:pPr defTabSz="942210">
              <a:defRPr/>
            </a:pPr>
            <a:r>
              <a:rPr lang="en-US" dirty="0">
                <a:latin typeface="+mn-lt"/>
              </a:rPr>
              <a:t>So we tagged 12 individuals solely with a PSAT, and of those 12, 7 of them were tagged with a combination of the satellite and acoustic tags discussed earlier to give us the horizontal movement in addition to the vertical movement.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5520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0" dirty="0">
                <a:solidFill>
                  <a:schemeClr val="bg1"/>
                </a:solidFill>
              </a:rPr>
              <a:t>PSATs are attached to the base of the dorsal fin.</a:t>
            </a:r>
          </a:p>
          <a:p>
            <a:pPr defTabSz="931774">
              <a:defRPr/>
            </a:pPr>
            <a:r>
              <a:rPr lang="en-US" b="0" dirty="0">
                <a:solidFill>
                  <a:schemeClr val="bg1"/>
                </a:solidFill>
              </a:rPr>
              <a:t>Pop off after 28 days, float to the surface where they transmit to the satellite</a:t>
            </a:r>
          </a:p>
          <a:p>
            <a:pPr defTabSz="931774">
              <a:defRPr/>
            </a:pPr>
            <a:r>
              <a:rPr lang="en-US" b="1" dirty="0">
                <a:solidFill>
                  <a:schemeClr val="bg1"/>
                </a:solidFill>
              </a:rPr>
              <a:t>We were lucky enough to recover 6 of our PSAT tags.</a:t>
            </a:r>
          </a:p>
          <a:p>
            <a:pPr defTabSz="931774">
              <a:defRPr/>
            </a:pPr>
            <a:endParaRPr lang="en-US" dirty="0">
              <a:solidFill>
                <a:schemeClr val="bg1"/>
              </a:solidFill>
            </a:endParaRPr>
          </a:p>
        </p:txBody>
      </p:sp>
      <p:sp>
        <p:nvSpPr>
          <p:cNvPr id="4" name="Slide Number Placeholder 3"/>
          <p:cNvSpPr>
            <a:spLocks noGrp="1"/>
          </p:cNvSpPr>
          <p:nvPr>
            <p:ph type="sldNum" sz="quarter" idx="5"/>
          </p:nvPr>
        </p:nvSpPr>
        <p:spPr/>
        <p:txBody>
          <a:bodyPr/>
          <a:lstStyle/>
          <a:p>
            <a:fld id="{E1B98889-52D8-4A9D-9515-733925815317}" type="slidenum">
              <a:rPr lang="en-US" smtClean="0"/>
              <a:t>35</a:t>
            </a:fld>
            <a:endParaRPr lang="en-US"/>
          </a:p>
        </p:txBody>
      </p:sp>
    </p:spTree>
    <p:extLst>
      <p:ext uri="{BB962C8B-B14F-4D97-AF65-F5344CB8AC3E}">
        <p14:creationId xmlns:p14="http://schemas.microsoft.com/office/powerpoint/2010/main" val="1051073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pPr lvl="0" algn="just"/>
            <a:r>
              <a:rPr lang="en-US" sz="1200" dirty="0">
                <a:cs typeface="Arial" panose="020B0604020202020204" pitchFamily="34" charset="0"/>
              </a:rPr>
              <a:t>Vertical movements were analyzed for 12 individuals tagged with PSATs. Descriptive stats were calculated and dive profiles were plotted.</a:t>
            </a:r>
          </a:p>
          <a:p>
            <a:pPr lvl="0" algn="just"/>
            <a:endParaRPr lang="en-US" sz="1200" dirty="0">
              <a:cs typeface="Arial" panose="020B0604020202020204" pitchFamily="34" charset="0"/>
            </a:endParaRPr>
          </a:p>
          <a:p>
            <a:pPr lvl="0" algn="just"/>
            <a:r>
              <a:rPr lang="en-US" sz="1200" dirty="0">
                <a:cs typeface="Arial" panose="020B0604020202020204" pitchFamily="34" charset="0"/>
              </a:rPr>
              <a:t>Three-dimensional movements were analyzed for 7 of these individuals that were tagged with PSATs and satellite tags.</a:t>
            </a:r>
          </a:p>
          <a:p>
            <a:pPr lvl="0" algn="just"/>
            <a:endParaRPr lang="en-US" sz="1200" dirty="0">
              <a:cs typeface="Arial" panose="020B0604020202020204" pitchFamily="34" charset="0"/>
            </a:endParaRPr>
          </a:p>
          <a:p>
            <a:pPr lvl="0" algn="just"/>
            <a:r>
              <a:rPr lang="en-US" sz="1200" dirty="0">
                <a:cs typeface="Arial" panose="020B0604020202020204" pitchFamily="34" charset="0"/>
              </a:rPr>
              <a:t>To analyze the 3D movements, we took the satellite/Acoustic transmissions and filtered them for speed and erroneous points on land like the first part of this study. We also filtered the data to meet PSAT time frame (~28 days).</a:t>
            </a:r>
          </a:p>
          <a:p>
            <a:pPr lvl="0" algn="just"/>
            <a:endParaRPr lang="en-US" sz="1200" dirty="0">
              <a:cs typeface="Arial" panose="020B0604020202020204" pitchFamily="34" charset="0"/>
            </a:endParaRPr>
          </a:p>
          <a:p>
            <a:pPr lvl="0" algn="just"/>
            <a:r>
              <a:rPr lang="en-US" sz="1200" dirty="0">
                <a:cs typeface="Arial" panose="020B0604020202020204" pitchFamily="34" charset="0"/>
              </a:rPr>
              <a:t>We then interpolated these points to match the interval of PSAT log (5-minute or 10-second interval).</a:t>
            </a:r>
          </a:p>
          <a:p>
            <a:pPr lvl="0" algn="just"/>
            <a:endParaRPr lang="en-US" sz="1200" dirty="0">
              <a:cs typeface="Arial" panose="020B0604020202020204" pitchFamily="34" charset="0"/>
            </a:endParaRPr>
          </a:p>
          <a:p>
            <a:pPr lvl="0" algn="just"/>
            <a:r>
              <a:rPr lang="en-US" sz="1200" dirty="0">
                <a:cs typeface="Arial" panose="020B0604020202020204" pitchFamily="34" charset="0"/>
              </a:rPr>
              <a:t>We then paired that information to the bathymetry of that location using GEBCO again.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422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Diving behavior was analyzed to determine if sea surface temperature, water column temperature, time of day, or cycle length affected the amplitude of dives.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determine this, the six recovered PSAT logs (which provided dive profiles in 10-second intervals) were imported into Igor Pro and a spectral analysis using continuous wavelet transformation (CWT) was conducted for each individual through the </a:t>
            </a:r>
            <a:r>
              <a:rPr lang="en-US" sz="1200" kern="1200" dirty="0" err="1">
                <a:solidFill>
                  <a:schemeClr val="tx1"/>
                </a:solidFill>
                <a:effectLst/>
                <a:latin typeface="+mn-lt"/>
                <a:ea typeface="+mn-ea"/>
                <a:cs typeface="+mn-cs"/>
              </a:rPr>
              <a:t>Ethographer</a:t>
            </a:r>
            <a:r>
              <a:rPr lang="en-US" sz="1200" kern="1200" dirty="0">
                <a:solidFill>
                  <a:schemeClr val="tx1"/>
                </a:solidFill>
                <a:effectLst/>
                <a:latin typeface="+mn-lt"/>
                <a:ea typeface="+mn-ea"/>
                <a:cs typeface="+mn-cs"/>
              </a:rPr>
              <a:t> extension tool. A spectral analysis is a way to detect oscillations in a dataset like this.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dive was considered as an oscillation that started and ended within the upper 5 m of the surface.</a:t>
            </a:r>
          </a:p>
          <a:p>
            <a:r>
              <a:rPr lang="en-US" sz="1200" kern="1200" dirty="0">
                <a:solidFill>
                  <a:schemeClr val="tx1"/>
                </a:solidFill>
                <a:effectLst/>
                <a:latin typeface="+mn-lt"/>
                <a:ea typeface="+mn-ea"/>
                <a:cs typeface="+mn-cs"/>
              </a:rPr>
              <a:t>The minimum and maximum dive cycles were determined visually and set to 500 seconds and 3600 seconds, respectively.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amplitude and cycle length of these dives were extracted and an hourly mean was then calculated for the amplitude, cycle length, sea surface temperature, and water column temperature. </a:t>
            </a:r>
          </a:p>
          <a:p>
            <a:endParaRPr lang="en-US" dirty="0">
              <a:effectLst/>
            </a:endParaRPr>
          </a:p>
          <a:p>
            <a:r>
              <a:rPr lang="en-US" dirty="0">
                <a:effectLst/>
              </a:rPr>
              <a:t>Generalized Additive Mixed Modeling was used to determine if one of these predictor variables affected the amplitude sharks were diving to.</a:t>
            </a:r>
          </a:p>
          <a:p>
            <a:endParaRPr lang="en-US" dirty="0">
              <a:effectLst/>
            </a:endParaRPr>
          </a:p>
          <a:p>
            <a:r>
              <a:rPr lang="en-US" dirty="0">
                <a:effectLst/>
              </a:rPr>
              <a:t>AIC was then used to determine the best fit model.</a:t>
            </a:r>
          </a:p>
          <a:p>
            <a:pPr lvl="0" algn="just"/>
            <a:endParaRPr lang="en-US" sz="12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3384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 at some results of the 12 PSATs.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mean water temperature individuals swam in was approx. 19 degrees, but individuals swam in temperatures as low as 8 degrees and as high as 26.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Individuals swam in water column temperatures between 19 and 20 degrees most frequently (41% of the time), followed by temperatures between 18 and 19 degrees,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Water column temperatures less than 18.0°C and greater than 21.0°C were infrequently encountered.</a:t>
            </a:r>
          </a:p>
          <a:p>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6391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Tagged individuals swam in average depths of 10.5 m but oscillated between the surface and almost 200 m in depth.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individuals stayed between the surface and 10 m 48% of the time, and between 10 and 20 m 44% of the time.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Depths greater than 30 m were infrequently encountered.</a:t>
            </a:r>
          </a:p>
          <a:p>
            <a:pPr algn="just"/>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36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White sharks are heterothermic and exhibit regionalized endothermy.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Maintain constant body temperature in localized body regions (such as the stomach, muscle, brain, and eyes) regardless of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lamnid sharks, the red muscle is located closer to the vertebral column than is seen in ectotherms, much like tunas.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Sharks that exhibit this characteristic have a unique blood flow to and from the red muscle that forms a network of vessels, which allows for a countercurrent heat-exchanging system so they are able to warm certain areas regardless of the environment.</a:t>
            </a:r>
          </a:p>
          <a:p>
            <a:endParaRPr lang="en-US" dirty="0"/>
          </a:p>
        </p:txBody>
      </p:sp>
      <p:sp>
        <p:nvSpPr>
          <p:cNvPr id="4" name="Slide Number Placeholder 3"/>
          <p:cNvSpPr>
            <a:spLocks noGrp="1"/>
          </p:cNvSpPr>
          <p:nvPr>
            <p:ph type="sldNum" sz="quarter" idx="5"/>
          </p:nvPr>
        </p:nvSpPr>
        <p:spPr/>
        <p:txBody>
          <a:bodyPr/>
          <a:lstStyle/>
          <a:p>
            <a:fld id="{26E8A329-843D-44B6-8A02-A24DFCDC3ED1}" type="slidenum">
              <a:rPr lang="en-US" smtClean="0"/>
              <a:t>4</a:t>
            </a:fld>
            <a:endParaRPr lang="en-US"/>
          </a:p>
        </p:txBody>
      </p:sp>
    </p:spTree>
    <p:extLst>
      <p:ext uri="{BB962C8B-B14F-4D97-AF65-F5344CB8AC3E}">
        <p14:creationId xmlns:p14="http://schemas.microsoft.com/office/powerpoint/2010/main" val="4254780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 example of WS-14 vertical diving profile. Depth is on the y-axis and the date is on the x-axis. The color indicates the temperature the shark was swimming in. </a:t>
            </a:r>
          </a:p>
          <a:p>
            <a:r>
              <a:rPr lang="en-US" sz="1200" kern="1200" dirty="0">
                <a:solidFill>
                  <a:schemeClr val="tx1"/>
                </a:solidFill>
                <a:effectLst/>
                <a:latin typeface="+mn-lt"/>
                <a:ea typeface="+mn-ea"/>
                <a:cs typeface="+mn-cs"/>
              </a:rPr>
              <a:t>This PSAT was recovered and provided data in 10-second intervals.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WS-14 oscillated throughout the water column, with a deepest dive to approx. 49 m. This provides some great insight but we needed to know where this shark was swimming in relation to the sea floor. So we created 3D model of the individuals who were tagged with satellite tag and the PSAT.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220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pPr algn="just"/>
            <a:r>
              <a:rPr lang="en-US" sz="1200" kern="1200" dirty="0">
                <a:solidFill>
                  <a:schemeClr val="tx1"/>
                </a:solidFill>
                <a:effectLst/>
                <a:latin typeface="+mn-lt"/>
                <a:ea typeface="+mn-ea"/>
                <a:cs typeface="+mn-cs"/>
              </a:rPr>
              <a:t>This is the 3D plot of the 7 sharks that were dual or triple tagged. With the horizontal information we are able to determine how deep the sea floor is in the location the sharks are swimming. </a:t>
            </a:r>
          </a:p>
          <a:p>
            <a:pPr algn="just"/>
            <a:endParaRPr lang="en-US" sz="1200" kern="1200" dirty="0">
              <a:solidFill>
                <a:schemeClr val="tx1"/>
              </a:solidFill>
              <a:effectLst/>
              <a:latin typeface="+mn-lt"/>
              <a:ea typeface="+mn-ea"/>
              <a:cs typeface="+mn-cs"/>
            </a:endParaRPr>
          </a:p>
          <a:p>
            <a:pPr algn="just"/>
            <a:r>
              <a:rPr lang="en-US" sz="1200" kern="1200" dirty="0">
                <a:solidFill>
                  <a:schemeClr val="tx1"/>
                </a:solidFill>
                <a:effectLst/>
                <a:latin typeface="+mn-lt"/>
                <a:ea typeface="+mn-ea"/>
                <a:cs typeface="+mn-cs"/>
              </a:rPr>
              <a:t>We find that WS-11’s deepest dive to 200m took place on the continental slope (yellow box), while WS—15 utilized the Hudson Canyon at a depth of 77 m (green box).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647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Let’s take a look at WS-15 that dove into the Hudson canyon. Black points signify the bottom depth, while the colored points signify the temperature and depth as before. We can see several oscillations into the bottom of the canyon. </a:t>
            </a:r>
          </a:p>
          <a:p>
            <a:endParaRPr lang="en-US" dirty="0"/>
          </a:p>
          <a:p>
            <a:r>
              <a:rPr lang="en-US" dirty="0"/>
              <a:t>We also see that this individual spent a fair amount of time also in the middle of the water column.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195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another example. WS-20 spent the beginning of the track interacting with the benthos, and then spent most of the time in the top half of the water column.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885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 average individuals stayed approx. 14 m off the sea floor.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Individuals spent the most time (67%) within 15 m of the sea floor, and 16% of the time 5m or less off the sea floor.</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5787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Generalized addition mixed modeling found amplitude or diving depth to be significantly affected by SST and water column temperature.</a:t>
            </a:r>
          </a:p>
          <a:p>
            <a:r>
              <a:rPr lang="en-US" sz="1200" kern="1200" dirty="0">
                <a:solidFill>
                  <a:schemeClr val="tx1"/>
                </a:solidFill>
                <a:effectLst/>
                <a:latin typeface="+mn-lt"/>
                <a:ea typeface="+mn-ea"/>
                <a:cs typeface="+mn-cs"/>
              </a:rPr>
              <a:t>Time of day and cycle length were not included in the best fit model.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19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Additionally, when looking at SST, GAMM found a breakpoint when the SSTs reached approx. 20.5°C</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SSTs were above this threshold, SSTs had a positive effect on amplitude, which suggests the individuals were diving to a deeper amplitude</a:t>
            </a:r>
          </a:p>
          <a:p>
            <a:r>
              <a:rPr lang="en-US" sz="1200" kern="1200" dirty="0">
                <a:solidFill>
                  <a:schemeClr val="tx1"/>
                </a:solidFill>
                <a:effectLst/>
                <a:latin typeface="+mn-lt"/>
                <a:ea typeface="+mn-ea"/>
                <a:cs typeface="+mn-cs"/>
              </a:rPr>
              <a:t>When SSTs were below this threshold, SSTs had a negative effect on amplitude, which suggests the individuals were diving to a shallower amplitude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321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While time of day was not included in the best fit model for predicting amplitude of a dive, if we look at the frequency of dives, we can see there are a few more dives in the daytime; however, not by much.</a:t>
            </a:r>
          </a:p>
          <a:p>
            <a:r>
              <a:rPr lang="en-US" sz="1200" kern="1200" dirty="0">
                <a:solidFill>
                  <a:schemeClr val="tx1"/>
                </a:solidFill>
                <a:effectLst/>
                <a:latin typeface="+mn-lt"/>
                <a:ea typeface="+mn-ea"/>
                <a:cs typeface="+mn-cs"/>
              </a:rPr>
              <a:t>If we break that down by hour, we do notice fewer dives during dusk and dawn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I also calculated how often individuals were within 5 m of the benthos in the day and night. </a:t>
            </a:r>
          </a:p>
          <a:p>
            <a:r>
              <a:rPr lang="en-US" sz="1200" kern="1200" dirty="0">
                <a:solidFill>
                  <a:schemeClr val="tx1"/>
                </a:solidFill>
                <a:effectLst/>
                <a:latin typeface="+mn-lt"/>
                <a:ea typeface="+mn-ea"/>
                <a:cs typeface="+mn-cs"/>
              </a:rPr>
              <a:t>Results show individuals near the seafloor almost twice as often during the day than the night so these sharks may not be diving as often during the day, but they are spending more time near the benthos in the day time.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2499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r>
              <a:rPr lang="en-US" dirty="0"/>
              <a:t>Again if we take a look at our null hypotheses, we found sharks were spending more time in water column temperatures between 19-20 degrees, were swimming between the surface and 20 m of depth, and were in frequently within 5 m of the benthos.</a:t>
            </a:r>
          </a:p>
          <a:p>
            <a:endParaRPr lang="en-US" dirty="0"/>
          </a:p>
          <a:p>
            <a:r>
              <a:rPr lang="en-US" dirty="0"/>
              <a:t>Results also found the amplitude these sharks swam too were affected by the sea surface temperature and the water column temperature, but the depth was not dependent on time of day or cycle length.</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6535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study on the fine-scale vertical behavior in the NY Bight nursery.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suggest diving behavior may be due to a thermoregulatory threshold.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seems there is an optimal temperature range at this life stage. SSTs from part 1 were between 18-22, water column temperatures between 19-20 were most frequently used in part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possible younger white sharks may have a narrower range of temperatures they are able to tolerate due to their smaller size (i.e. less red muscle).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show consistent oscillation throughout the water column, which may suggest individuals attempting to maintain their position within a preferred temperature range, as has been suggested for tiger sharks.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see in several of the dive profiles and in the GAMM results when the individual encounters warmer SSTs, they dive to deeper, cooler waters.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threshold may make them susceptible to climate change as discussed in part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Additionally, this study found these individuals spend limited amounts of time near the sea floor.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results suggest an overall greater potential susceptibility to mid-water trawls over bottom trawls.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may also suggest these young individuals are feeding on more pelagic fish like menhaden than previously estimated </a:t>
            </a:r>
          </a:p>
          <a:p>
            <a:r>
              <a:rPr lang="en-US" dirty="0"/>
              <a:t>Or that they simply aren’t spending that much time near the bottom of the sea floor to forage. </a:t>
            </a:r>
          </a:p>
          <a:p>
            <a:r>
              <a:rPr lang="en-US" dirty="0"/>
              <a:t>Future studies could use accelerometer tags to determine foraging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these sharks weren’t spending much time near the seafloor, when they were near the seafloor, this occurred twice as often in the day time than the night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may suggest a greater susceptibility to bottom trawls during the day.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7549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Protection is granted through several international treaties. White sharks are listed as vulnerable in the IUCN Red List, and in Appendix II of CITES, which states that trade must be controlled in order to avoid impacting their survival. </a:t>
            </a:r>
          </a:p>
          <a:p>
            <a:r>
              <a:rPr lang="en-US" dirty="0"/>
              <a:t>Shark finning has also banned in Atlantic in 1993. </a:t>
            </a:r>
          </a:p>
          <a:p>
            <a:r>
              <a:rPr lang="en-US" dirty="0"/>
              <a:t>Additionally, white sharks are federally protected through NOAA’s Highly Migratory Species Management Plan which prohibits fishing white sharks in US as they cannot take for commercial or recreational harvest without a permit.</a:t>
            </a:r>
          </a:p>
          <a:p>
            <a:endParaRPr lang="en-US" dirty="0"/>
          </a:p>
          <a:p>
            <a:r>
              <a:rPr lang="en-US" dirty="0"/>
              <a:t>In response of this management and the recent recovery of the pinniped prey population in the NE US, white shark population numbers are believed to have increased in recent years. </a:t>
            </a:r>
          </a:p>
          <a:p>
            <a:endParaRPr lang="en-US" dirty="0"/>
          </a:p>
          <a:p>
            <a:r>
              <a:rPr lang="en-US" dirty="0"/>
              <a:t>However, while protection is granted, it is difficult to enforce the entire ocean and these animals are still susceptible to population decline for several reasons.</a:t>
            </a:r>
          </a:p>
        </p:txBody>
      </p:sp>
      <p:sp>
        <p:nvSpPr>
          <p:cNvPr id="4" name="Slide Number Placeholder 3"/>
          <p:cNvSpPr>
            <a:spLocks noGrp="1"/>
          </p:cNvSpPr>
          <p:nvPr>
            <p:ph type="sldNum" sz="quarter" idx="5"/>
          </p:nvPr>
        </p:nvSpPr>
        <p:spPr/>
        <p:txBody>
          <a:bodyPr/>
          <a:lstStyle/>
          <a:p>
            <a:fld id="{E1B98889-52D8-4A9D-9515-733925815317}" type="slidenum">
              <a:rPr lang="en-US" smtClean="0"/>
              <a:t>5</a:t>
            </a:fld>
            <a:endParaRPr lang="en-US"/>
          </a:p>
        </p:txBody>
      </p:sp>
    </p:spTree>
    <p:extLst>
      <p:ext uri="{BB962C8B-B14F-4D97-AF65-F5344CB8AC3E}">
        <p14:creationId xmlns:p14="http://schemas.microsoft.com/office/powerpoint/2010/main" val="4963143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a:xfrm>
            <a:off x="710248" y="4518203"/>
            <a:ext cx="5681980" cy="3696713"/>
          </a:xfrm>
        </p:spPr>
        <p:txBody>
          <a:bodyPr/>
          <a:lstStyle/>
          <a:p>
            <a:r>
              <a:rPr lang="en-US" dirty="0"/>
              <a:t>So why does all of this work matter? </a:t>
            </a:r>
          </a:p>
          <a:p>
            <a:endParaRPr lang="en-US" dirty="0"/>
          </a:p>
          <a:p>
            <a:r>
              <a:rPr lang="en-US" dirty="0"/>
              <a:t>Well this behavior we are seeing may influence YOY and juvenile white sharks susceptibility to certain gear types.</a:t>
            </a:r>
          </a:p>
          <a:p>
            <a:endParaRPr lang="en-US" dirty="0"/>
          </a:p>
          <a:p>
            <a:r>
              <a:rPr lang="en-US" dirty="0"/>
              <a:t>These results will also help improve characterization of essential fish habitat used by young white sharks, especially in these nursery areas.</a:t>
            </a:r>
          </a:p>
          <a:p>
            <a:endParaRPr lang="en-US" dirty="0"/>
          </a:p>
          <a:p>
            <a:r>
              <a:rPr lang="en-US" dirty="0"/>
              <a:t>And now that we have an idea of this species habitat use in a 3 dimensional space, we can now use this information in predictive modeling of species distributions.</a:t>
            </a:r>
          </a:p>
          <a:p>
            <a:endParaRPr lang="en-US" dirty="0"/>
          </a:p>
          <a:p>
            <a:r>
              <a:rPr lang="en-US" dirty="0"/>
              <a:t>This study will help provide data to fisheries management and will help further define shark nursery criteria in temperate habitats.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0089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346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B98889-52D8-4A9D-9515-7339258153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335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White sharks, like many large predators, are suspectable to decline due to their k-selected life history strategies. White sharks are long living and late maturing. They live 23-72 years and are not able to reproduce until females are around 33 years and males are 26. They also have long gestation periods (1 to 1.5 years), and once they do give birth, they only give birth to small litters (avg of 7 pups).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White sharks are also highly migratory. Migratory patterns vary depending on life stage, with younger individuals migrating north and south along the continental shelf, and older larger individuals migrating along the shelf and into the open ocean. A paper published by Skomal et al in 2017 found an adult female traveled as far east as the Azores, into international waters, where protection may not be granted.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species is also exposed to anthropogenic influences.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is movement to deeper unregulated international waters while possibility foraging or mating.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White sharks (especially younger, smaller ones) are caught bycatch in trawl, longline, gillnet, and rod-and-reel fisheries.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this species spends considerable time along the coast, they are also subject to coastal habitat degradation.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species also use nurseries that are nearshore, and as such, these nurseries are also subject to habitat degradation and bycatch.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1B98889-52D8-4A9D-9515-733925815317}" type="slidenum">
              <a:rPr lang="en-US" smtClean="0"/>
              <a:t>6</a:t>
            </a:fld>
            <a:endParaRPr lang="en-US"/>
          </a:p>
        </p:txBody>
      </p:sp>
    </p:spTree>
    <p:extLst>
      <p:ext uri="{BB962C8B-B14F-4D97-AF65-F5344CB8AC3E}">
        <p14:creationId xmlns:p14="http://schemas.microsoft.com/office/powerpoint/2010/main" val="2765451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Shark nurseries are habitats that provide appropriate food supply, ideal environmental conditions (temp, salinity, etc.), and reduced biological interaction (predation, competition), </a:t>
            </a:r>
          </a:p>
          <a:p>
            <a:endParaRPr lang="en-US" dirty="0">
              <a:solidFill>
                <a:schemeClr val="tx1"/>
              </a:solidFill>
            </a:endParaRPr>
          </a:p>
          <a:p>
            <a:r>
              <a:rPr lang="en-US" dirty="0">
                <a:solidFill>
                  <a:schemeClr val="tx1"/>
                </a:solidFill>
              </a:rPr>
              <a:t>Examples of these include seagrass, mud and sand flats, mangrove forests, and coral reefs. </a:t>
            </a:r>
          </a:p>
        </p:txBody>
      </p:sp>
      <p:sp>
        <p:nvSpPr>
          <p:cNvPr id="4" name="Slide Number Placeholder 3"/>
          <p:cNvSpPr>
            <a:spLocks noGrp="1"/>
          </p:cNvSpPr>
          <p:nvPr>
            <p:ph type="sldNum" sz="quarter" idx="5"/>
          </p:nvPr>
        </p:nvSpPr>
        <p:spPr/>
        <p:txBody>
          <a:bodyPr/>
          <a:lstStyle/>
          <a:p>
            <a:fld id="{26E8A329-843D-44B6-8A02-A24DFCDC3ED1}" type="slidenum">
              <a:rPr lang="en-US" smtClean="0"/>
              <a:t>7</a:t>
            </a:fld>
            <a:endParaRPr lang="en-US"/>
          </a:p>
        </p:txBody>
      </p:sp>
    </p:spTree>
    <p:extLst>
      <p:ext uri="{BB962C8B-B14F-4D97-AF65-F5344CB8AC3E}">
        <p14:creationId xmlns:p14="http://schemas.microsoft.com/office/powerpoint/2010/main" val="1210836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While that description explains the features of a nursery, a clear nursery definition was needed to support management and conservation strategies. </a:t>
            </a:r>
          </a:p>
          <a:p>
            <a:endParaRPr lang="en-US" dirty="0">
              <a:solidFill>
                <a:schemeClr val="tx1"/>
              </a:solidFill>
            </a:endParaRPr>
          </a:p>
          <a:p>
            <a:r>
              <a:rPr lang="en-US" dirty="0">
                <a:solidFill>
                  <a:schemeClr val="tx1"/>
                </a:solidFill>
              </a:rPr>
              <a:t>In 2007, Heupel et al came up with specific criteria to define shark nursery habitats:</a:t>
            </a:r>
          </a:p>
          <a:p>
            <a:pPr algn="just"/>
            <a:r>
              <a:rPr lang="en-US" dirty="0"/>
              <a:t>1-</a:t>
            </a:r>
          </a:p>
          <a:p>
            <a:pPr algn="just"/>
            <a:r>
              <a:rPr lang="en-US" dirty="0"/>
              <a:t>2. Immature individuals must remain or return to the area for extended periods of time</a:t>
            </a:r>
          </a:p>
          <a:p>
            <a:r>
              <a:rPr lang="en-US" dirty="0"/>
              <a:t>3-</a:t>
            </a:r>
          </a:p>
        </p:txBody>
      </p:sp>
      <p:sp>
        <p:nvSpPr>
          <p:cNvPr id="4" name="Slide Number Placeholder 3"/>
          <p:cNvSpPr>
            <a:spLocks noGrp="1"/>
          </p:cNvSpPr>
          <p:nvPr>
            <p:ph type="sldNum" sz="quarter" idx="5"/>
          </p:nvPr>
        </p:nvSpPr>
        <p:spPr/>
        <p:txBody>
          <a:bodyPr/>
          <a:lstStyle/>
          <a:p>
            <a:fld id="{26E8A329-843D-44B6-8A02-A24DFCDC3ED1}" type="slidenum">
              <a:rPr lang="en-US" smtClean="0"/>
              <a:t>8</a:t>
            </a:fld>
            <a:endParaRPr lang="en-US"/>
          </a:p>
        </p:txBody>
      </p:sp>
    </p:spTree>
    <p:extLst>
      <p:ext uri="{BB962C8B-B14F-4D97-AF65-F5344CB8AC3E}">
        <p14:creationId xmlns:p14="http://schemas.microsoft.com/office/powerpoint/2010/main" val="237786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a:t>There are currently 6 nursery locations of white sharks worldwide: 2 near Australia, 1 in the Sicilian Channel, two in the Pacific near California, and one in the New York Bight. </a:t>
            </a:r>
          </a:p>
        </p:txBody>
      </p:sp>
      <p:sp>
        <p:nvSpPr>
          <p:cNvPr id="4" name="Slide Number Placeholder 3"/>
          <p:cNvSpPr>
            <a:spLocks noGrp="1"/>
          </p:cNvSpPr>
          <p:nvPr>
            <p:ph type="sldNum" sz="quarter" idx="5"/>
          </p:nvPr>
        </p:nvSpPr>
        <p:spPr/>
        <p:txBody>
          <a:bodyPr/>
          <a:lstStyle/>
          <a:p>
            <a:fld id="{E1B98889-52D8-4A9D-9515-733925815317}" type="slidenum">
              <a:rPr lang="en-US" smtClean="0"/>
              <a:t>9</a:t>
            </a:fld>
            <a:endParaRPr lang="en-US"/>
          </a:p>
        </p:txBody>
      </p:sp>
    </p:spTree>
    <p:extLst>
      <p:ext uri="{BB962C8B-B14F-4D97-AF65-F5344CB8AC3E}">
        <p14:creationId xmlns:p14="http://schemas.microsoft.com/office/powerpoint/2010/main" val="2314827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F736E32-1B4C-4D99-A2A6-ACF17659D9FC}" type="datetimeFigureOut">
              <a:rPr lang="en-US" smtClean="0"/>
              <a:t>2020-03-03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998011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736E32-1B4C-4D99-A2A6-ACF17659D9FC}" type="datetimeFigureOut">
              <a:rPr lang="en-US" smtClean="0"/>
              <a:t>2020-03-03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1145685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736E32-1B4C-4D99-A2A6-ACF17659D9FC}" type="datetimeFigureOut">
              <a:rPr lang="en-US" smtClean="0"/>
              <a:t>2020-03-03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1187556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736E32-1B4C-4D99-A2A6-ACF17659D9FC}" type="datetimeFigureOut">
              <a:rPr lang="en-US" smtClean="0"/>
              <a:t>2020-03-03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62BC-3E08-4A68-B37A-441B43CD786A}"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03659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736E32-1B4C-4D99-A2A6-ACF17659D9FC}" type="datetimeFigureOut">
              <a:rPr lang="en-US" smtClean="0"/>
              <a:t>2020-03-03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32044883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F736E32-1B4C-4D99-A2A6-ACF17659D9FC}" type="datetimeFigureOut">
              <a:rPr lang="en-US" smtClean="0"/>
              <a:t>2020-03-03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2941713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F736E32-1B4C-4D99-A2A6-ACF17659D9FC}" type="datetimeFigureOut">
              <a:rPr lang="en-US" smtClean="0"/>
              <a:t>2020-03-03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707882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36E32-1B4C-4D99-A2A6-ACF17659D9FC}" type="datetimeFigureOut">
              <a:rPr lang="en-US" smtClean="0"/>
              <a:t>2020-03-03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2871704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36E32-1B4C-4D99-A2A6-ACF17659D9FC}" type="datetimeFigureOut">
              <a:rPr lang="en-US" smtClean="0"/>
              <a:t>2020-03-03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661190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736E32-1B4C-4D99-A2A6-ACF17659D9FC}" type="datetimeFigureOut">
              <a:rPr lang="en-US" smtClean="0"/>
              <a:t>2020-03-03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3876087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736E32-1B4C-4D99-A2A6-ACF17659D9FC}" type="datetimeFigureOut">
              <a:rPr lang="en-US" smtClean="0"/>
              <a:t>2020-03-03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14055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736E32-1B4C-4D99-A2A6-ACF17659D9FC}" type="datetimeFigureOut">
              <a:rPr lang="en-US" smtClean="0"/>
              <a:t>2020-03-03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687943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736E32-1B4C-4D99-A2A6-ACF17659D9FC}" type="datetimeFigureOut">
              <a:rPr lang="en-US" smtClean="0"/>
              <a:t>2020-03-03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4019416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736E32-1B4C-4D99-A2A6-ACF17659D9FC}" type="datetimeFigureOut">
              <a:rPr lang="en-US" smtClean="0"/>
              <a:t>2020-03-03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1665213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736E32-1B4C-4D99-A2A6-ACF17659D9FC}" type="datetimeFigureOut">
              <a:rPr lang="en-US" smtClean="0"/>
              <a:t>2020-03-03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3949793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736E32-1B4C-4D99-A2A6-ACF17659D9FC}" type="datetimeFigureOut">
              <a:rPr lang="en-US" smtClean="0"/>
              <a:t>2020-03-03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2441706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736E32-1B4C-4D99-A2A6-ACF17659D9FC}" type="datetimeFigureOut">
              <a:rPr lang="en-US" smtClean="0"/>
              <a:t>2020-03-03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1262BC-3E08-4A68-B37A-441B43CD786A}" type="slidenum">
              <a:rPr lang="en-US" smtClean="0"/>
              <a:t>‹#›</a:t>
            </a:fld>
            <a:endParaRPr lang="en-US"/>
          </a:p>
        </p:txBody>
      </p:sp>
    </p:spTree>
    <p:extLst>
      <p:ext uri="{BB962C8B-B14F-4D97-AF65-F5344CB8AC3E}">
        <p14:creationId xmlns:p14="http://schemas.microsoft.com/office/powerpoint/2010/main" val="124558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F736E32-1B4C-4D99-A2A6-ACF17659D9FC}" type="datetimeFigureOut">
              <a:rPr lang="en-US" smtClean="0"/>
              <a:t>2020-03-03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B1262BC-3E08-4A68-B37A-441B43CD786A}" type="slidenum">
              <a:rPr lang="en-US" smtClean="0"/>
              <a:t>‹#›</a:t>
            </a:fld>
            <a:endParaRPr lang="en-US"/>
          </a:p>
        </p:txBody>
      </p:sp>
    </p:spTree>
    <p:extLst>
      <p:ext uri="{BB962C8B-B14F-4D97-AF65-F5344CB8AC3E}">
        <p14:creationId xmlns:p14="http://schemas.microsoft.com/office/powerpoint/2010/main" val="33683128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23.jpeg"/><Relationship Id="rId4" Type="http://schemas.openxmlformats.org/officeDocument/2006/relationships/image" Target="../media/image22.JP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4.jpg"/><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3.jp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jpeg"/><Relationship Id="rId10" Type="http://schemas.openxmlformats.org/officeDocument/2006/relationships/image" Target="../media/image90.jpeg"/><Relationship Id="rId4" Type="http://schemas.openxmlformats.org/officeDocument/2006/relationships/image" Target="../media/image84.jpeg"/><Relationship Id="rId9"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4B6B-4975-4DE2-9528-C347B7007378}"/>
              </a:ext>
            </a:extLst>
          </p:cNvPr>
          <p:cNvSpPr>
            <a:spLocks noGrp="1"/>
          </p:cNvSpPr>
          <p:nvPr>
            <p:ph type="ctrTitle"/>
          </p:nvPr>
        </p:nvSpPr>
        <p:spPr>
          <a:xfrm>
            <a:off x="189653" y="285737"/>
            <a:ext cx="11839787" cy="1655762"/>
          </a:xfrm>
        </p:spPr>
        <p:txBody>
          <a:bodyPr>
            <a:normAutofit/>
          </a:bodyPr>
          <a:lstStyle/>
          <a:p>
            <a:pPr algn="ctr"/>
            <a:r>
              <a:rPr lang="en-US" sz="3800" b="1" dirty="0">
                <a:solidFill>
                  <a:srgbClr val="8FC0FB"/>
                </a:solidFill>
              </a:rPr>
              <a:t>3D Movement and Habitat Use of  Young </a:t>
            </a:r>
            <a:br>
              <a:rPr lang="en-US" sz="3800" b="1" dirty="0">
                <a:solidFill>
                  <a:srgbClr val="8FC0FB"/>
                </a:solidFill>
              </a:rPr>
            </a:br>
            <a:r>
              <a:rPr lang="en-US" sz="3800" b="1" dirty="0">
                <a:solidFill>
                  <a:srgbClr val="8FC0FB"/>
                </a:solidFill>
              </a:rPr>
              <a:t>White Sharks  (</a:t>
            </a:r>
            <a:r>
              <a:rPr lang="en-US" sz="3800" i="1" dirty="0">
                <a:solidFill>
                  <a:srgbClr val="8FC0FB"/>
                </a:solidFill>
              </a:rPr>
              <a:t>Carcharodon</a:t>
            </a:r>
            <a:r>
              <a:rPr lang="en-US" sz="3800" dirty="0">
                <a:solidFill>
                  <a:srgbClr val="8FC0FB"/>
                </a:solidFill>
              </a:rPr>
              <a:t> </a:t>
            </a:r>
            <a:r>
              <a:rPr lang="en-US" sz="3800" i="1" dirty="0">
                <a:solidFill>
                  <a:srgbClr val="8FC0FB"/>
                </a:solidFill>
              </a:rPr>
              <a:t>carcharias)</a:t>
            </a:r>
            <a:r>
              <a:rPr lang="en-US" sz="3800" b="1" dirty="0">
                <a:solidFill>
                  <a:srgbClr val="8FC0FB"/>
                </a:solidFill>
              </a:rPr>
              <a:t> </a:t>
            </a:r>
            <a:br>
              <a:rPr lang="en-US" sz="3800" b="1" dirty="0">
                <a:solidFill>
                  <a:srgbClr val="8FC0FB"/>
                </a:solidFill>
              </a:rPr>
            </a:br>
            <a:r>
              <a:rPr lang="en-US" sz="3800" b="1" dirty="0">
                <a:solidFill>
                  <a:srgbClr val="8FC0FB"/>
                </a:solidFill>
              </a:rPr>
              <a:t>in the Northwest  Atlantic  Ocean</a:t>
            </a:r>
          </a:p>
        </p:txBody>
      </p:sp>
      <p:sp>
        <p:nvSpPr>
          <p:cNvPr id="3" name="Subtitle 2">
            <a:extLst>
              <a:ext uri="{FF2B5EF4-FFF2-40B4-BE49-F238E27FC236}">
                <a16:creationId xmlns:a16="http://schemas.microsoft.com/office/drawing/2014/main" id="{6A519683-C3AA-4913-999B-38932B57754C}"/>
              </a:ext>
            </a:extLst>
          </p:cNvPr>
          <p:cNvSpPr>
            <a:spLocks noGrp="1"/>
          </p:cNvSpPr>
          <p:nvPr>
            <p:ph type="subTitle" idx="1"/>
          </p:nvPr>
        </p:nvSpPr>
        <p:spPr>
          <a:xfrm>
            <a:off x="808593" y="6172199"/>
            <a:ext cx="10574814" cy="515859"/>
          </a:xfrm>
        </p:spPr>
        <p:txBody>
          <a:bodyPr>
            <a:normAutofit/>
          </a:bodyPr>
          <a:lstStyle/>
          <a:p>
            <a:pPr algn="ctr"/>
            <a:r>
              <a:rPr lang="en-US" sz="2400" b="1" dirty="0">
                <a:solidFill>
                  <a:schemeClr val="tx1">
                    <a:lumMod val="95000"/>
                    <a:lumOff val="5000"/>
                  </a:schemeClr>
                </a:solidFill>
              </a:rPr>
              <a:t>By: Rachel Shaw</a:t>
            </a:r>
            <a:endParaRPr lang="en-US" sz="2000" dirty="0">
              <a:solidFill>
                <a:schemeClr val="tx1">
                  <a:lumMod val="95000"/>
                  <a:lumOff val="5000"/>
                </a:schemeClr>
              </a:solidFill>
            </a:endParaRPr>
          </a:p>
        </p:txBody>
      </p:sp>
      <p:pic>
        <p:nvPicPr>
          <p:cNvPr id="6" name="Picture 5">
            <a:extLst>
              <a:ext uri="{FF2B5EF4-FFF2-40B4-BE49-F238E27FC236}">
                <a16:creationId xmlns:a16="http://schemas.microsoft.com/office/drawing/2014/main" id="{1D6B3B84-47F5-457E-8B45-0F3907A0C4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10" y="2073515"/>
            <a:ext cx="5828776" cy="3885850"/>
          </a:xfrm>
          <a:prstGeom prst="rect">
            <a:avLst/>
          </a:prstGeom>
          <a:ln w="12700">
            <a:solidFill>
              <a:schemeClr val="tx1"/>
            </a:solidFill>
          </a:ln>
        </p:spPr>
      </p:pic>
      <p:pic>
        <p:nvPicPr>
          <p:cNvPr id="7" name="Picture 6">
            <a:extLst>
              <a:ext uri="{FF2B5EF4-FFF2-40B4-BE49-F238E27FC236}">
                <a16:creationId xmlns:a16="http://schemas.microsoft.com/office/drawing/2014/main" id="{4020412C-CFEA-4871-B538-BDC782661554}"/>
              </a:ext>
            </a:extLst>
          </p:cNvPr>
          <p:cNvPicPr>
            <a:picLocks noChangeAspect="1"/>
          </p:cNvPicPr>
          <p:nvPr/>
        </p:nvPicPr>
        <p:blipFill rotWithShape="1">
          <a:blip r:embed="rId4">
            <a:extLst>
              <a:ext uri="{28A0092B-C50C-407E-A947-70E740481C1C}">
                <a14:useLocalDpi xmlns:a14="http://schemas.microsoft.com/office/drawing/2010/main" val="0"/>
              </a:ext>
            </a:extLst>
          </a:blip>
          <a:srcRect l="1" r="-356"/>
          <a:stretch/>
        </p:blipFill>
        <p:spPr>
          <a:xfrm>
            <a:off x="6660103" y="2073165"/>
            <a:ext cx="5047085" cy="3886200"/>
          </a:xfrm>
          <a:prstGeom prst="rect">
            <a:avLst/>
          </a:prstGeom>
          <a:ln w="12700">
            <a:solidFill>
              <a:schemeClr val="tx1"/>
            </a:solidFill>
          </a:ln>
        </p:spPr>
      </p:pic>
    </p:spTree>
    <p:extLst>
      <p:ext uri="{BB962C8B-B14F-4D97-AF65-F5344CB8AC3E}">
        <p14:creationId xmlns:p14="http://schemas.microsoft.com/office/powerpoint/2010/main" val="1980432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Research Needs</a:t>
            </a:r>
          </a:p>
        </p:txBody>
      </p:sp>
      <p:sp>
        <p:nvSpPr>
          <p:cNvPr id="11" name="Content Placeholder 4">
            <a:extLst>
              <a:ext uri="{FF2B5EF4-FFF2-40B4-BE49-F238E27FC236}">
                <a16:creationId xmlns:a16="http://schemas.microsoft.com/office/drawing/2014/main" id="{869225FE-66D4-406F-9ECA-97F012F99FF3}"/>
              </a:ext>
            </a:extLst>
          </p:cNvPr>
          <p:cNvSpPr>
            <a:spLocks noGrp="1"/>
          </p:cNvSpPr>
          <p:nvPr>
            <p:ph idx="1"/>
          </p:nvPr>
        </p:nvSpPr>
        <p:spPr>
          <a:xfrm>
            <a:off x="5873261" y="1768630"/>
            <a:ext cx="5257800" cy="4414284"/>
          </a:xfrm>
        </p:spPr>
        <p:txBody>
          <a:bodyPr>
            <a:normAutofit fontScale="92500"/>
          </a:bodyPr>
          <a:lstStyle/>
          <a:p>
            <a:pPr>
              <a:buFont typeface="Wingdings" panose="05000000000000000000" pitchFamily="2" charset="2"/>
              <a:buChar char="§"/>
            </a:pPr>
            <a:r>
              <a:rPr lang="en-US" sz="3200" dirty="0">
                <a:solidFill>
                  <a:schemeClr val="tx1"/>
                </a:solidFill>
              </a:rPr>
              <a:t>What are the habitat characteristics of the nursery?</a:t>
            </a:r>
          </a:p>
          <a:p>
            <a:pPr>
              <a:buFont typeface="Wingdings" panose="05000000000000000000" pitchFamily="2" charset="2"/>
              <a:buChar char="§"/>
            </a:pPr>
            <a:endParaRPr lang="en-US" sz="3200" dirty="0">
              <a:solidFill>
                <a:schemeClr val="tx1"/>
              </a:solidFill>
            </a:endParaRPr>
          </a:p>
          <a:p>
            <a:pPr>
              <a:buFont typeface="Wingdings" panose="05000000000000000000" pitchFamily="2" charset="2"/>
              <a:buChar char="§"/>
            </a:pPr>
            <a:r>
              <a:rPr lang="en-US" sz="3200" dirty="0">
                <a:solidFill>
                  <a:schemeClr val="tx1"/>
                </a:solidFill>
              </a:rPr>
              <a:t>How do young white sharks use the nursery?</a:t>
            </a:r>
          </a:p>
          <a:p>
            <a:pPr>
              <a:buFont typeface="Wingdings" panose="05000000000000000000" pitchFamily="2" charset="2"/>
              <a:buChar char="§"/>
            </a:pPr>
            <a:endParaRPr lang="en-US" sz="3200" dirty="0">
              <a:solidFill>
                <a:schemeClr val="tx1"/>
              </a:solidFill>
            </a:endParaRPr>
          </a:p>
          <a:p>
            <a:pPr>
              <a:buFont typeface="Wingdings" panose="05000000000000000000" pitchFamily="2" charset="2"/>
              <a:buChar char="§"/>
            </a:pPr>
            <a:r>
              <a:rPr lang="en-US" sz="3200" dirty="0">
                <a:solidFill>
                  <a:schemeClr val="tx1"/>
                </a:solidFill>
              </a:rPr>
              <a:t>How do we define shark nurseries in temperate habitats?</a:t>
            </a:r>
          </a:p>
          <a:p>
            <a:pPr algn="just"/>
            <a:endParaRPr lang="en-US" sz="2600" dirty="0">
              <a:solidFill>
                <a:schemeClr val="tx1"/>
              </a:solidFill>
            </a:endParaRPr>
          </a:p>
          <a:p>
            <a:pPr algn="just"/>
            <a:endParaRPr lang="en-US" sz="2600" dirty="0">
              <a:solidFill>
                <a:schemeClr val="tx1"/>
              </a:solidFill>
            </a:endParaRPr>
          </a:p>
        </p:txBody>
      </p:sp>
      <p:pic>
        <p:nvPicPr>
          <p:cNvPr id="10" name="Picture 2" descr="Figure 2">
            <a:extLst>
              <a:ext uri="{FF2B5EF4-FFF2-40B4-BE49-F238E27FC236}">
                <a16:creationId xmlns:a16="http://schemas.microsoft.com/office/drawing/2014/main" id="{8D577A8F-4BF0-4276-B1E9-8ADB654A0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70240"/>
            <a:ext cx="4397803" cy="5004145"/>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4">
            <a:extLst>
              <a:ext uri="{FF2B5EF4-FFF2-40B4-BE49-F238E27FC236}">
                <a16:creationId xmlns:a16="http://schemas.microsoft.com/office/drawing/2014/main" id="{86475D6A-B06A-4374-98FC-4A673C136CDD}"/>
              </a:ext>
            </a:extLst>
          </p:cNvPr>
          <p:cNvSpPr txBox="1">
            <a:spLocks/>
          </p:cNvSpPr>
          <p:nvPr/>
        </p:nvSpPr>
        <p:spPr>
          <a:xfrm>
            <a:off x="0" y="6650314"/>
            <a:ext cx="12192000" cy="1734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white"/>
                </a:solidFill>
                <a:effectLst/>
                <a:uLnTx/>
                <a:uFillTx/>
                <a:latin typeface="Corbel" panose="020B0503020204020204"/>
                <a:ea typeface="+mn-ea"/>
                <a:cs typeface="+mn-cs"/>
              </a:rPr>
              <a:t>Curtis et al 2018</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9" name="TextBox 8">
            <a:extLst>
              <a:ext uri="{FF2B5EF4-FFF2-40B4-BE49-F238E27FC236}">
                <a16:creationId xmlns:a16="http://schemas.microsoft.com/office/drawing/2014/main" id="{5D355A37-1236-45C5-BC72-469BE9C12DF2}"/>
              </a:ext>
            </a:extLst>
          </p:cNvPr>
          <p:cNvSpPr txBox="1"/>
          <p:nvPr/>
        </p:nvSpPr>
        <p:spPr>
          <a:xfrm>
            <a:off x="1624652" y="91127"/>
            <a:ext cx="8915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795331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Objectives</a:t>
            </a:r>
          </a:p>
        </p:txBody>
      </p:sp>
      <p:sp>
        <p:nvSpPr>
          <p:cNvPr id="5" name="Content Placeholder 4">
            <a:extLst>
              <a:ext uri="{FF2B5EF4-FFF2-40B4-BE49-F238E27FC236}">
                <a16:creationId xmlns:a16="http://schemas.microsoft.com/office/drawing/2014/main" id="{A7E4BE9F-49BD-4C5F-A6B1-A18347BB9401}"/>
              </a:ext>
            </a:extLst>
          </p:cNvPr>
          <p:cNvSpPr>
            <a:spLocks noGrp="1"/>
          </p:cNvSpPr>
          <p:nvPr>
            <p:ph idx="1"/>
          </p:nvPr>
        </p:nvSpPr>
        <p:spPr>
          <a:xfrm>
            <a:off x="696686" y="1427967"/>
            <a:ext cx="10657114" cy="4748996"/>
          </a:xfrm>
        </p:spPr>
        <p:txBody>
          <a:bodyPr>
            <a:normAutofit/>
          </a:bodyPr>
          <a:lstStyle/>
          <a:p>
            <a:pPr marL="0" indent="0">
              <a:buNone/>
            </a:pPr>
            <a:r>
              <a:rPr lang="en-US" sz="3200" dirty="0">
                <a:solidFill>
                  <a:schemeClr val="tx1"/>
                </a:solidFill>
              </a:rPr>
              <a:t>The primary objectives of this study:</a:t>
            </a:r>
          </a:p>
          <a:p>
            <a:pPr marL="0" indent="0">
              <a:buNone/>
            </a:pPr>
            <a:endParaRPr lang="en-US" sz="3200" dirty="0">
              <a:solidFill>
                <a:schemeClr val="tx1"/>
              </a:solidFill>
            </a:endParaRPr>
          </a:p>
          <a:p>
            <a:pPr marL="0" indent="0">
              <a:buNone/>
            </a:pPr>
            <a:r>
              <a:rPr lang="en-US" sz="3200" dirty="0">
                <a:solidFill>
                  <a:srgbClr val="8FC0FB"/>
                </a:solidFill>
              </a:rPr>
              <a:t>Part 1:</a:t>
            </a:r>
          </a:p>
          <a:p>
            <a:r>
              <a:rPr lang="en-US" sz="3200" dirty="0">
                <a:solidFill>
                  <a:schemeClr val="tx1"/>
                </a:solidFill>
              </a:rPr>
              <a:t>Characterize white shark nursery in the New York Bight</a:t>
            </a:r>
          </a:p>
          <a:p>
            <a:r>
              <a:rPr lang="en-US" sz="3200" dirty="0">
                <a:solidFill>
                  <a:schemeClr val="tx1"/>
                </a:solidFill>
              </a:rPr>
              <a:t>Determine how young white sharks are using this habitat</a:t>
            </a:r>
          </a:p>
          <a:p>
            <a:pPr marL="0" indent="0">
              <a:buNone/>
            </a:pPr>
            <a:endParaRPr lang="en-US" sz="3200" dirty="0">
              <a:solidFill>
                <a:schemeClr val="tx1"/>
              </a:solidFill>
            </a:endParaRPr>
          </a:p>
          <a:p>
            <a:pPr marL="0" indent="0">
              <a:buNone/>
            </a:pPr>
            <a:r>
              <a:rPr lang="en-US" sz="3200" dirty="0">
                <a:solidFill>
                  <a:srgbClr val="8FC0FB"/>
                </a:solidFill>
              </a:rPr>
              <a:t>Part 2:</a:t>
            </a:r>
          </a:p>
          <a:p>
            <a:r>
              <a:rPr lang="en-US" sz="3200" dirty="0">
                <a:solidFill>
                  <a:schemeClr val="tx1"/>
                </a:solidFill>
              </a:rPr>
              <a:t>Describe diving behavior and quantify potential drivers</a:t>
            </a:r>
          </a:p>
        </p:txBody>
      </p:sp>
      <p:sp>
        <p:nvSpPr>
          <p:cNvPr id="6" name="TextBox 5">
            <a:extLst>
              <a:ext uri="{FF2B5EF4-FFF2-40B4-BE49-F238E27FC236}">
                <a16:creationId xmlns:a16="http://schemas.microsoft.com/office/drawing/2014/main" id="{B841691D-060A-442E-A981-C831E8839250}"/>
              </a:ext>
            </a:extLst>
          </p:cNvPr>
          <p:cNvSpPr txBox="1"/>
          <p:nvPr/>
        </p:nvSpPr>
        <p:spPr>
          <a:xfrm>
            <a:off x="1638300" y="91127"/>
            <a:ext cx="8915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939552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Null Hypotheses</a:t>
            </a:r>
          </a:p>
        </p:txBody>
      </p:sp>
      <p:sp>
        <p:nvSpPr>
          <p:cNvPr id="8" name="Rectangle 7">
            <a:extLst>
              <a:ext uri="{FF2B5EF4-FFF2-40B4-BE49-F238E27FC236}">
                <a16:creationId xmlns:a16="http://schemas.microsoft.com/office/drawing/2014/main" id="{87F760EA-0DBF-4E21-B771-8F88F0E5BFC2}"/>
              </a:ext>
            </a:extLst>
          </p:cNvPr>
          <p:cNvSpPr/>
          <p:nvPr/>
        </p:nvSpPr>
        <p:spPr>
          <a:xfrm>
            <a:off x="938048" y="1574657"/>
            <a:ext cx="10902260" cy="4093428"/>
          </a:xfrm>
          <a:prstGeom prst="rect">
            <a:avLst/>
          </a:prstGeom>
        </p:spPr>
        <p:txBody>
          <a:bodyPr wrap="square">
            <a:spAutoFit/>
          </a:bodyPr>
          <a:lstStyle/>
          <a:p>
            <a:pPr marR="0" lvl="0">
              <a:spcBef>
                <a:spcPts val="0"/>
              </a:spcBef>
              <a:spcAft>
                <a:spcPts val="0"/>
              </a:spcAft>
            </a:pPr>
            <a:r>
              <a:rPr lang="en-US" sz="2600" dirty="0">
                <a:ea typeface="Calibri" panose="020F0502020204030204" pitchFamily="34" charset="0"/>
                <a:cs typeface="Times New Roman" panose="02020603050405020304" pitchFamily="18" charset="0"/>
              </a:rPr>
              <a:t>Young white sharks will:</a:t>
            </a:r>
          </a:p>
          <a:p>
            <a:pPr marL="1714500" lvl="3" indent="-342900">
              <a:buFont typeface="Wingdings" panose="05000000000000000000" pitchFamily="2" charset="2"/>
              <a:buChar char="q"/>
            </a:pPr>
            <a:endParaRPr lang="en-US" sz="2600" dirty="0">
              <a:ea typeface="Calibri" panose="020F0502020204030204" pitchFamily="34" charset="0"/>
              <a:cs typeface="Times New Roman" panose="02020603050405020304" pitchFamily="18" charset="0"/>
            </a:endParaRPr>
          </a:p>
          <a:p>
            <a:pPr marL="1714500" lvl="3" indent="-342900">
              <a:buFont typeface="Wingdings" panose="05000000000000000000" pitchFamily="2" charset="2"/>
              <a:buChar char="q"/>
            </a:pPr>
            <a:r>
              <a:rPr lang="en-US" sz="2600" dirty="0">
                <a:ea typeface="Calibri" panose="020F0502020204030204" pitchFamily="34" charset="0"/>
                <a:cs typeface="Times New Roman" panose="02020603050405020304" pitchFamily="18" charset="0"/>
              </a:rPr>
              <a:t>Be homogenously distributed across the NY bight.</a:t>
            </a:r>
          </a:p>
          <a:p>
            <a:pPr marL="1714500" lvl="3" indent="-342900">
              <a:buFont typeface="Wingdings" panose="05000000000000000000" pitchFamily="2" charset="2"/>
              <a:buChar char="q"/>
            </a:pPr>
            <a:endParaRPr lang="en-US" sz="2600" dirty="0">
              <a:ea typeface="Calibri" panose="020F0502020204030204" pitchFamily="34" charset="0"/>
              <a:cs typeface="Times New Roman" panose="02020603050405020304" pitchFamily="18" charset="0"/>
            </a:endParaRPr>
          </a:p>
          <a:p>
            <a:pPr marL="1714500" lvl="3" indent="-342900">
              <a:buFont typeface="Wingdings" panose="05000000000000000000" pitchFamily="2" charset="2"/>
              <a:buChar char="q"/>
            </a:pPr>
            <a:r>
              <a:rPr lang="en-US" sz="2600" dirty="0">
                <a:ea typeface="Calibri" panose="020F0502020204030204" pitchFamily="34" charset="0"/>
                <a:cs typeface="Times New Roman" panose="02020603050405020304" pitchFamily="18" charset="0"/>
              </a:rPr>
              <a:t>Show no preference for:</a:t>
            </a:r>
          </a:p>
          <a:p>
            <a:pPr marL="2286000" lvl="4" indent="-457200">
              <a:buFont typeface="Arial" panose="020B0604020202020204" pitchFamily="34" charset="0"/>
              <a:buChar char="•"/>
            </a:pPr>
            <a:r>
              <a:rPr lang="en-US" sz="2600" dirty="0">
                <a:ea typeface="Calibri" panose="020F0502020204030204" pitchFamily="34" charset="0"/>
                <a:cs typeface="Times New Roman" panose="02020603050405020304" pitchFamily="18" charset="0"/>
              </a:rPr>
              <a:t>underlying bathymetry</a:t>
            </a:r>
          </a:p>
          <a:p>
            <a:pPr marL="2286000" lvl="4" indent="-457200">
              <a:buFont typeface="Arial" panose="020B0604020202020204" pitchFamily="34" charset="0"/>
              <a:buChar char="•"/>
            </a:pPr>
            <a:r>
              <a:rPr lang="en-US" sz="2600" dirty="0">
                <a:ea typeface="Calibri" panose="020F0502020204030204" pitchFamily="34" charset="0"/>
                <a:cs typeface="Times New Roman" panose="02020603050405020304" pitchFamily="18" charset="0"/>
              </a:rPr>
              <a:t>sea surface salinities</a:t>
            </a:r>
          </a:p>
          <a:p>
            <a:pPr marL="2286000" lvl="4" indent="-457200">
              <a:buFont typeface="Arial" panose="020B0604020202020204" pitchFamily="34" charset="0"/>
              <a:buChar char="•"/>
            </a:pPr>
            <a:r>
              <a:rPr lang="en-US" sz="2600" dirty="0">
                <a:ea typeface="Calibri" panose="020F0502020204030204" pitchFamily="34" charset="0"/>
                <a:cs typeface="Times New Roman" panose="02020603050405020304" pitchFamily="18" charset="0"/>
              </a:rPr>
              <a:t>chlorophyll a concentrations</a:t>
            </a:r>
          </a:p>
          <a:p>
            <a:pPr marL="2286000" lvl="4" indent="-457200">
              <a:buFont typeface="Arial" panose="020B0604020202020204" pitchFamily="34" charset="0"/>
              <a:buChar char="•"/>
            </a:pPr>
            <a:r>
              <a:rPr lang="en-US" sz="2600" dirty="0">
                <a:ea typeface="Calibri" panose="020F0502020204030204" pitchFamily="34" charset="0"/>
                <a:cs typeface="Times New Roman" panose="02020603050405020304" pitchFamily="18" charset="0"/>
              </a:rPr>
              <a:t>sea surface temperatures</a:t>
            </a:r>
          </a:p>
          <a:p>
            <a:pPr marL="342900" marR="0" lvl="0" indent="-342900">
              <a:spcBef>
                <a:spcPts val="0"/>
              </a:spcBef>
              <a:spcAft>
                <a:spcPts val="800"/>
              </a:spcAft>
              <a:buFont typeface="Wingdings" panose="05000000000000000000" pitchFamily="2" charset="2"/>
              <a:buChar char="q"/>
            </a:pPr>
            <a:endParaRPr lang="en-US" sz="2600" dirty="0">
              <a:effectLs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4706004-497F-4C41-B448-CBC5214E108E}"/>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64101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889727-E963-4020-ADC6-AF8C820EAEE1}"/>
              </a:ext>
            </a:extLst>
          </p:cNvPr>
          <p:cNvPicPr>
            <a:picLocks noChangeAspect="1"/>
          </p:cNvPicPr>
          <p:nvPr/>
        </p:nvPicPr>
        <p:blipFill rotWithShape="1">
          <a:blip r:embed="rId3">
            <a:extLst>
              <a:ext uri="{28A0092B-C50C-407E-A947-70E740481C1C}">
                <a14:useLocalDpi xmlns:a14="http://schemas.microsoft.com/office/drawing/2010/main" val="0"/>
              </a:ext>
            </a:extLst>
          </a:blip>
          <a:srcRect r="24807"/>
          <a:stretch/>
        </p:blipFill>
        <p:spPr>
          <a:xfrm>
            <a:off x="7090575" y="1524666"/>
            <a:ext cx="4593605" cy="4720635"/>
          </a:xfrm>
          <a:prstGeom prst="rect">
            <a:avLst/>
          </a:prstGeom>
        </p:spPr>
      </p:pic>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Study Site</a:t>
            </a:r>
          </a:p>
        </p:txBody>
      </p:sp>
      <p:sp>
        <p:nvSpPr>
          <p:cNvPr id="3" name="Content Placeholder 2">
            <a:extLst>
              <a:ext uri="{FF2B5EF4-FFF2-40B4-BE49-F238E27FC236}">
                <a16:creationId xmlns:a16="http://schemas.microsoft.com/office/drawing/2014/main" id="{B0D29F1E-7792-4DCD-8A7A-2C80F91B9B4F}"/>
              </a:ext>
            </a:extLst>
          </p:cNvPr>
          <p:cNvSpPr>
            <a:spLocks noGrp="1"/>
          </p:cNvSpPr>
          <p:nvPr>
            <p:ph idx="1"/>
          </p:nvPr>
        </p:nvSpPr>
        <p:spPr>
          <a:xfrm>
            <a:off x="507820" y="1844706"/>
            <a:ext cx="6612597" cy="3794096"/>
          </a:xfrm>
        </p:spPr>
        <p:txBody>
          <a:bodyPr>
            <a:normAutofit/>
          </a:bodyPr>
          <a:lstStyle/>
          <a:p>
            <a:pPr>
              <a:buFont typeface="Wingdings" panose="05000000000000000000" pitchFamily="2" charset="2"/>
              <a:buChar char="§"/>
            </a:pPr>
            <a:r>
              <a:rPr lang="en-US" sz="2600" dirty="0">
                <a:solidFill>
                  <a:schemeClr val="tx1"/>
                </a:solidFill>
              </a:rPr>
              <a:t> </a:t>
            </a:r>
            <a:r>
              <a:rPr lang="en-US" dirty="0">
                <a:solidFill>
                  <a:srgbClr val="8FC0FB"/>
                </a:solidFill>
              </a:rPr>
              <a:t>Location</a:t>
            </a:r>
          </a:p>
          <a:p>
            <a:pPr marL="457200" lvl="1" indent="0">
              <a:buNone/>
            </a:pPr>
            <a:r>
              <a:rPr lang="en-US" sz="2800" dirty="0">
                <a:solidFill>
                  <a:schemeClr val="tx1"/>
                </a:solidFill>
              </a:rPr>
              <a:t>New York Bight off Montauk, New York</a:t>
            </a:r>
          </a:p>
          <a:p>
            <a:pPr>
              <a:buFont typeface="Wingdings" panose="05000000000000000000" pitchFamily="2" charset="2"/>
              <a:buChar char="§"/>
            </a:pPr>
            <a:r>
              <a:rPr lang="en-US" dirty="0">
                <a:solidFill>
                  <a:schemeClr val="tx1"/>
                </a:solidFill>
              </a:rPr>
              <a:t> </a:t>
            </a:r>
            <a:r>
              <a:rPr lang="en-US" dirty="0">
                <a:solidFill>
                  <a:srgbClr val="8FC0FB"/>
                </a:solidFill>
              </a:rPr>
              <a:t>Study Duration</a:t>
            </a:r>
          </a:p>
          <a:p>
            <a:pPr marL="457200" lvl="1" indent="0">
              <a:buNone/>
            </a:pPr>
            <a:r>
              <a:rPr lang="en-US" sz="2800" dirty="0">
                <a:solidFill>
                  <a:schemeClr val="tx1"/>
                </a:solidFill>
              </a:rPr>
              <a:t>July to October in 2016, 2017, 2019</a:t>
            </a:r>
          </a:p>
          <a:p>
            <a:pPr>
              <a:buFont typeface="Wingdings" panose="05000000000000000000" pitchFamily="2" charset="2"/>
              <a:buChar char="§"/>
            </a:pPr>
            <a:r>
              <a:rPr lang="en-US" dirty="0">
                <a:solidFill>
                  <a:schemeClr val="tx1"/>
                </a:solidFill>
              </a:rPr>
              <a:t> </a:t>
            </a:r>
            <a:r>
              <a:rPr lang="en-US" dirty="0">
                <a:solidFill>
                  <a:srgbClr val="8FC0FB"/>
                </a:solidFill>
              </a:rPr>
              <a:t>Sample Size</a:t>
            </a:r>
          </a:p>
          <a:p>
            <a:pPr marL="457200" lvl="1" indent="0">
              <a:buNone/>
            </a:pPr>
            <a:r>
              <a:rPr lang="en-US" sz="2800" dirty="0">
                <a:solidFill>
                  <a:schemeClr val="tx1"/>
                </a:solidFill>
              </a:rPr>
              <a:t>20 individuals</a:t>
            </a:r>
          </a:p>
          <a:p>
            <a:pPr marL="457200" lvl="1" indent="0">
              <a:buNone/>
            </a:pPr>
            <a:r>
              <a:rPr lang="en-US" sz="2800" dirty="0">
                <a:solidFill>
                  <a:schemeClr val="tx1"/>
                </a:solidFill>
              </a:rPr>
              <a:t>10 </a:t>
            </a:r>
            <a:r>
              <a:rPr lang="en-US" sz="2800" dirty="0">
                <a:solidFill>
                  <a:schemeClr val="tx1"/>
                </a:solidFill>
                <a:cs typeface="Arial" panose="020B0604020202020204" pitchFamily="34" charset="0"/>
              </a:rPr>
              <a:t>♂</a:t>
            </a:r>
            <a:r>
              <a:rPr lang="en-US" sz="2800" dirty="0">
                <a:solidFill>
                  <a:schemeClr val="tx1"/>
                </a:solidFill>
              </a:rPr>
              <a:t>, 10 </a:t>
            </a:r>
            <a:r>
              <a:rPr lang="en-US" sz="2800" dirty="0">
                <a:solidFill>
                  <a:schemeClr val="tx1"/>
                </a:solidFill>
                <a:cs typeface="Arial" panose="020B0604020202020204" pitchFamily="34" charset="0"/>
              </a:rPr>
              <a:t>♀</a:t>
            </a:r>
          </a:p>
          <a:p>
            <a:endParaRPr lang="en-US" sz="2600" dirty="0">
              <a:solidFill>
                <a:schemeClr val="tx1"/>
              </a:solidFill>
            </a:endParaRPr>
          </a:p>
        </p:txBody>
      </p:sp>
      <p:sp>
        <p:nvSpPr>
          <p:cNvPr id="8" name="TextBox 7">
            <a:extLst>
              <a:ext uri="{FF2B5EF4-FFF2-40B4-BE49-F238E27FC236}">
                <a16:creationId xmlns:a16="http://schemas.microsoft.com/office/drawing/2014/main" id="{EDBCC0C8-4A40-44DD-B244-4423190E07DD}"/>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Methodology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587847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Methodology</a:t>
            </a:r>
          </a:p>
        </p:txBody>
      </p:sp>
      <p:sp>
        <p:nvSpPr>
          <p:cNvPr id="3" name="Content Placeholder 2">
            <a:extLst>
              <a:ext uri="{FF2B5EF4-FFF2-40B4-BE49-F238E27FC236}">
                <a16:creationId xmlns:a16="http://schemas.microsoft.com/office/drawing/2014/main" id="{B0D29F1E-7792-4DCD-8A7A-2C80F91B9B4F}"/>
              </a:ext>
            </a:extLst>
          </p:cNvPr>
          <p:cNvSpPr>
            <a:spLocks noGrp="1"/>
          </p:cNvSpPr>
          <p:nvPr>
            <p:ph idx="1"/>
          </p:nvPr>
        </p:nvSpPr>
        <p:spPr>
          <a:xfrm>
            <a:off x="1418493" y="1624187"/>
            <a:ext cx="9659816" cy="461665"/>
          </a:xfrm>
        </p:spPr>
        <p:txBody>
          <a:bodyPr>
            <a:noAutofit/>
          </a:bodyPr>
          <a:lstStyle/>
          <a:p>
            <a:pPr marL="0" indent="0">
              <a:buNone/>
            </a:pPr>
            <a:r>
              <a:rPr lang="en-US" dirty="0">
                <a:solidFill>
                  <a:schemeClr val="tx1"/>
                </a:solidFill>
              </a:rPr>
              <a:t>Young-of-the-year and juvenile white sharks were fitted with:</a:t>
            </a:r>
          </a:p>
          <a:p>
            <a:pPr marL="342900" lvl="1" indent="0">
              <a:buNone/>
            </a:pPr>
            <a:endParaRPr lang="en-US" sz="2800" dirty="0">
              <a:solidFill>
                <a:schemeClr val="tx1"/>
              </a:solidFill>
            </a:endParaRPr>
          </a:p>
          <a:p>
            <a:endParaRPr lang="en-US" dirty="0">
              <a:solidFill>
                <a:schemeClr val="tx1"/>
              </a:solidFill>
            </a:endParaRPr>
          </a:p>
        </p:txBody>
      </p:sp>
      <p:pic>
        <p:nvPicPr>
          <p:cNvPr id="6" name="Picture 5">
            <a:extLst>
              <a:ext uri="{FF2B5EF4-FFF2-40B4-BE49-F238E27FC236}">
                <a16:creationId xmlns:a16="http://schemas.microsoft.com/office/drawing/2014/main" id="{A8743049-7307-4924-9A1F-A94EBE75DF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1102" y="2518045"/>
            <a:ext cx="4073653" cy="2715768"/>
          </a:xfrm>
          <a:prstGeom prst="rect">
            <a:avLst/>
          </a:prstGeom>
        </p:spPr>
      </p:pic>
      <p:pic>
        <p:nvPicPr>
          <p:cNvPr id="9" name="Picture 8">
            <a:extLst>
              <a:ext uri="{FF2B5EF4-FFF2-40B4-BE49-F238E27FC236}">
                <a16:creationId xmlns:a16="http://schemas.microsoft.com/office/drawing/2014/main" id="{77903400-B605-4112-9F04-C68ABEDE5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7874" y="2518045"/>
            <a:ext cx="1995926" cy="2715768"/>
          </a:xfrm>
          <a:prstGeom prst="rect">
            <a:avLst/>
          </a:prstGeom>
        </p:spPr>
      </p:pic>
      <p:sp>
        <p:nvSpPr>
          <p:cNvPr id="4" name="TextBox 3">
            <a:extLst>
              <a:ext uri="{FF2B5EF4-FFF2-40B4-BE49-F238E27FC236}">
                <a16:creationId xmlns:a16="http://schemas.microsoft.com/office/drawing/2014/main" id="{5DBE0038-FA52-43C5-874D-1F8B79FDBDBD}"/>
              </a:ext>
            </a:extLst>
          </p:cNvPr>
          <p:cNvSpPr txBox="1"/>
          <p:nvPr/>
        </p:nvSpPr>
        <p:spPr>
          <a:xfrm>
            <a:off x="4721102" y="5232802"/>
            <a:ext cx="407365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Smart Position or Temperature transmitting (SPOT) tag</a:t>
            </a:r>
          </a:p>
        </p:txBody>
      </p:sp>
      <p:sp>
        <p:nvSpPr>
          <p:cNvPr id="12" name="TextBox 11">
            <a:extLst>
              <a:ext uri="{FF2B5EF4-FFF2-40B4-BE49-F238E27FC236}">
                <a16:creationId xmlns:a16="http://schemas.microsoft.com/office/drawing/2014/main" id="{FD350BFB-88B0-4B56-81AE-8C1A5CEE6F8B}"/>
              </a:ext>
            </a:extLst>
          </p:cNvPr>
          <p:cNvSpPr txBox="1"/>
          <p:nvPr/>
        </p:nvSpPr>
        <p:spPr>
          <a:xfrm>
            <a:off x="960275" y="5233813"/>
            <a:ext cx="319770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orbel" panose="020B0503020204020204"/>
              </a:rPr>
              <a:t>Argos </a:t>
            </a:r>
            <a:r>
              <a:rPr lang="en-US" sz="2400" dirty="0" err="1">
                <a:solidFill>
                  <a:prstClr val="white"/>
                </a:solidFill>
                <a:latin typeface="Corbel" panose="020B0503020204020204"/>
              </a:rPr>
              <a:t>FastGPS</a:t>
            </a:r>
            <a:r>
              <a:rPr lang="en-US" sz="2400" dirty="0">
                <a:solidFill>
                  <a:prstClr val="white"/>
                </a:solidFill>
                <a:latin typeface="Corbel" panose="020B0503020204020204"/>
              </a:rPr>
              <a:t> Tag</a:t>
            </a: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3" name="TextBox 12">
            <a:extLst>
              <a:ext uri="{FF2B5EF4-FFF2-40B4-BE49-F238E27FC236}">
                <a16:creationId xmlns:a16="http://schemas.microsoft.com/office/drawing/2014/main" id="{79625B8E-464C-40E3-B4C8-9BE6382AA869}"/>
              </a:ext>
            </a:extLst>
          </p:cNvPr>
          <p:cNvSpPr txBox="1"/>
          <p:nvPr/>
        </p:nvSpPr>
        <p:spPr>
          <a:xfrm>
            <a:off x="9357874" y="5232802"/>
            <a:ext cx="1995926"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Acoustic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V-16 transmitter</a:t>
            </a:r>
          </a:p>
        </p:txBody>
      </p:sp>
      <p:sp>
        <p:nvSpPr>
          <p:cNvPr id="15" name="TextBox 14">
            <a:extLst>
              <a:ext uri="{FF2B5EF4-FFF2-40B4-BE49-F238E27FC236}">
                <a16:creationId xmlns:a16="http://schemas.microsoft.com/office/drawing/2014/main" id="{7158E9F7-97AB-48D6-8532-305C147387BF}"/>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Methodology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pic>
        <p:nvPicPr>
          <p:cNvPr id="7" name="Picture 6">
            <a:extLst>
              <a:ext uri="{FF2B5EF4-FFF2-40B4-BE49-F238E27FC236}">
                <a16:creationId xmlns:a16="http://schemas.microsoft.com/office/drawing/2014/main" id="{F54DD0A0-D26B-4CD1-975C-96EAD07571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315" t="18129" r="33832" b="27684"/>
          <a:stretch/>
        </p:blipFill>
        <p:spPr>
          <a:xfrm>
            <a:off x="960275" y="2518045"/>
            <a:ext cx="3197709" cy="2715768"/>
          </a:xfrm>
          <a:prstGeom prst="rect">
            <a:avLst/>
          </a:prstGeom>
        </p:spPr>
      </p:pic>
    </p:spTree>
    <p:extLst>
      <p:ext uri="{BB962C8B-B14F-4D97-AF65-F5344CB8AC3E}">
        <p14:creationId xmlns:p14="http://schemas.microsoft.com/office/powerpoint/2010/main" val="1626430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55D77FE-055C-4994-A2A2-6652170E9FC3}"/>
              </a:ext>
            </a:extLst>
          </p:cNvPr>
          <p:cNvPicPr>
            <a:picLocks noChangeAspect="1"/>
          </p:cNvPicPr>
          <p:nvPr/>
        </p:nvPicPr>
        <p:blipFill rotWithShape="1">
          <a:blip r:embed="rId3">
            <a:extLst>
              <a:ext uri="{28A0092B-C50C-407E-A947-70E740481C1C}">
                <a14:useLocalDpi xmlns:a14="http://schemas.microsoft.com/office/drawing/2010/main" val="0"/>
              </a:ext>
            </a:extLst>
          </a:blip>
          <a:srcRect r="7190"/>
          <a:stretch/>
        </p:blipFill>
        <p:spPr>
          <a:xfrm>
            <a:off x="7513007" y="1773906"/>
            <a:ext cx="4678994" cy="2528484"/>
          </a:xfrm>
          <a:prstGeom prst="rect">
            <a:avLst/>
          </a:prstGeom>
        </p:spPr>
      </p:pic>
      <p:pic>
        <p:nvPicPr>
          <p:cNvPr id="11" name="Picture 10">
            <a:extLst>
              <a:ext uri="{FF2B5EF4-FFF2-40B4-BE49-F238E27FC236}">
                <a16:creationId xmlns:a16="http://schemas.microsoft.com/office/drawing/2014/main" id="{A8D46EEA-4499-4391-A968-F51D516ED5EF}"/>
              </a:ext>
            </a:extLst>
          </p:cNvPr>
          <p:cNvPicPr>
            <a:picLocks noChangeAspect="1"/>
          </p:cNvPicPr>
          <p:nvPr/>
        </p:nvPicPr>
        <p:blipFill rotWithShape="1">
          <a:blip r:embed="rId3">
            <a:extLst>
              <a:ext uri="{28A0092B-C50C-407E-A947-70E740481C1C}">
                <a14:useLocalDpi xmlns:a14="http://schemas.microsoft.com/office/drawing/2010/main" val="0"/>
              </a:ext>
            </a:extLst>
          </a:blip>
          <a:srcRect l="9382"/>
          <a:stretch/>
        </p:blipFill>
        <p:spPr>
          <a:xfrm>
            <a:off x="0" y="1861788"/>
            <a:ext cx="4568489" cy="2528484"/>
          </a:xfrm>
          <a:prstGeom prst="rect">
            <a:avLst/>
          </a:prstGeom>
        </p:spPr>
      </p:pic>
      <p:pic>
        <p:nvPicPr>
          <p:cNvPr id="20" name="Picture 19">
            <a:extLst>
              <a:ext uri="{FF2B5EF4-FFF2-40B4-BE49-F238E27FC236}">
                <a16:creationId xmlns:a16="http://schemas.microsoft.com/office/drawing/2014/main" id="{73C80951-BCA5-48CA-BC7E-6A91A1258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829889"/>
            <a:ext cx="5041483" cy="2528484"/>
          </a:xfrm>
          <a:prstGeom prst="rect">
            <a:avLst/>
          </a:prstGeom>
        </p:spPr>
      </p:pic>
      <p:pic>
        <p:nvPicPr>
          <p:cNvPr id="21" name="Picture 20">
            <a:extLst>
              <a:ext uri="{FF2B5EF4-FFF2-40B4-BE49-F238E27FC236}">
                <a16:creationId xmlns:a16="http://schemas.microsoft.com/office/drawing/2014/main" id="{70CAE136-54E5-42C8-AC94-A85CA1072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768" y="1797990"/>
            <a:ext cx="5041483" cy="2528484"/>
          </a:xfrm>
          <a:prstGeom prst="rect">
            <a:avLst/>
          </a:prstGeom>
        </p:spPr>
      </p:pic>
      <p:pic>
        <p:nvPicPr>
          <p:cNvPr id="25" name="Picture 24">
            <a:extLst>
              <a:ext uri="{FF2B5EF4-FFF2-40B4-BE49-F238E27FC236}">
                <a16:creationId xmlns:a16="http://schemas.microsoft.com/office/drawing/2014/main" id="{1E839A36-75C5-413E-B613-95A7349A34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9589" y="4326474"/>
            <a:ext cx="4002155" cy="2667440"/>
          </a:xfrm>
          <a:prstGeom prst="rect">
            <a:avLst/>
          </a:prstGeom>
        </p:spPr>
      </p:pic>
      <p:pic>
        <p:nvPicPr>
          <p:cNvPr id="37" name="Picture 36">
            <a:extLst>
              <a:ext uri="{FF2B5EF4-FFF2-40B4-BE49-F238E27FC236}">
                <a16:creationId xmlns:a16="http://schemas.microsoft.com/office/drawing/2014/main" id="{3A3A7433-EF14-4B45-A158-74FFD1839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24917" y="232881"/>
            <a:ext cx="1664675" cy="1215213"/>
          </a:xfrm>
          <a:prstGeom prst="rect">
            <a:avLst/>
          </a:prstGeom>
        </p:spPr>
      </p:pic>
      <p:sp>
        <p:nvSpPr>
          <p:cNvPr id="40" name="Oval 39">
            <a:extLst>
              <a:ext uri="{FF2B5EF4-FFF2-40B4-BE49-F238E27FC236}">
                <a16:creationId xmlns:a16="http://schemas.microsoft.com/office/drawing/2014/main" id="{44484120-DFA9-48F1-9C3C-42CAEEEE37E3}"/>
              </a:ext>
            </a:extLst>
          </p:cNvPr>
          <p:cNvSpPr/>
          <p:nvPr/>
        </p:nvSpPr>
        <p:spPr>
          <a:xfrm>
            <a:off x="3783423" y="1784724"/>
            <a:ext cx="1669312" cy="1574596"/>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C8D8CD3-34D0-4CE9-8421-B65B2BE8709D}"/>
              </a:ext>
            </a:extLst>
          </p:cNvPr>
          <p:cNvSpPr/>
          <p:nvPr/>
        </p:nvSpPr>
        <p:spPr>
          <a:xfrm>
            <a:off x="4158374" y="2097101"/>
            <a:ext cx="919411" cy="94984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7D52447-033C-4BED-BEDF-DE47B0082FF4}"/>
              </a:ext>
            </a:extLst>
          </p:cNvPr>
          <p:cNvSpPr/>
          <p:nvPr/>
        </p:nvSpPr>
        <p:spPr>
          <a:xfrm>
            <a:off x="4444718" y="2414899"/>
            <a:ext cx="327171" cy="36415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96551D6-30BD-44FD-B901-02105B3B5C48}"/>
              </a:ext>
            </a:extLst>
          </p:cNvPr>
          <p:cNvSpPr>
            <a:spLocks noGrp="1"/>
          </p:cNvSpPr>
          <p:nvPr>
            <p:ph type="title"/>
          </p:nvPr>
        </p:nvSpPr>
        <p:spPr>
          <a:xfrm>
            <a:off x="8643817" y="6031486"/>
            <a:ext cx="3548183" cy="962428"/>
          </a:xfrm>
        </p:spPr>
        <p:txBody>
          <a:bodyPr>
            <a:normAutofit fontScale="90000"/>
          </a:bodyPr>
          <a:lstStyle/>
          <a:p>
            <a:r>
              <a:rPr lang="en-US" sz="4500" b="1" dirty="0">
                <a:solidFill>
                  <a:srgbClr val="8FC0FB"/>
                </a:solidFill>
              </a:rPr>
              <a:t>SPOT/</a:t>
            </a:r>
            <a:r>
              <a:rPr lang="en-US" sz="4500" b="1" dirty="0" err="1">
                <a:solidFill>
                  <a:srgbClr val="8FC0FB"/>
                </a:solidFill>
              </a:rPr>
              <a:t>FastGPS</a:t>
            </a:r>
            <a:endParaRPr lang="en-US" sz="4500" b="1" dirty="0">
              <a:solidFill>
                <a:srgbClr val="8FC0FB"/>
              </a:solidFill>
            </a:endParaRPr>
          </a:p>
        </p:txBody>
      </p:sp>
      <p:sp>
        <p:nvSpPr>
          <p:cNvPr id="15" name="TextBox 14">
            <a:extLst>
              <a:ext uri="{FF2B5EF4-FFF2-40B4-BE49-F238E27FC236}">
                <a16:creationId xmlns:a16="http://schemas.microsoft.com/office/drawing/2014/main" id="{E0282416-1CFD-42F9-ACF0-0B7311C8C7A5}"/>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Methodology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24757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05556E-6 -1.48148E-6 L 3.05556E-6 0.0007 C -0.0033 -0.00393 -0.0066 -0.00717 -0.00886 -0.01134 C -0.01077 -0.01458 -0.01042 -0.01829 -0.01233 -0.02129 C -0.01337 -0.02268 -0.01493 -0.0243 -0.01563 -0.02616 C -0.01719 -0.0294 -0.01788 -0.03241 -0.0191 -0.03565 L -0.02084 -0.04097 C -0.02136 -0.04236 -0.02153 -0.04421 -0.02257 -0.0456 L -0.0257 -0.05046 C -0.02639 -0.05208 -0.02674 -0.0537 -0.02761 -0.05532 C -0.02969 -0.05856 -0.03299 -0.06157 -0.03438 -0.06504 C -0.03507 -0.0669 -0.03525 -0.06829 -0.03611 -0.07014 C -0.03768 -0.07338 -0.04271 -0.07824 -0.04479 -0.08125 C -0.05209 -0.09282 -0.04341 -0.08333 -0.05313 -0.09282 C -0.05434 -0.09514 -0.05504 -0.09792 -0.0566 -0.10069 C -0.05799 -0.10324 -0.06007 -0.10509 -0.06163 -0.10764 C -0.06407 -0.11065 -0.06545 -0.11412 -0.06841 -0.11713 C -0.08056 -0.12893 -0.06754 -0.11528 -0.07691 -0.12685 C -0.07813 -0.12824 -0.07917 -0.12893 -0.08038 -0.12986 C -0.08229 -0.13217 -0.08386 -0.13426 -0.08525 -0.13657 C -0.0967 -0.15185 -0.08212 -0.13194 -0.09063 -0.14629 C -0.09254 -0.14977 -0.09497 -0.15278 -0.09723 -0.15602 L -0.10417 -0.16597 C -0.10538 -0.16736 -0.10695 -0.16898 -0.10782 -0.1706 C -0.10834 -0.17245 -0.10851 -0.1743 -0.1092 -0.17569 C -0.11077 -0.17801 -0.11667 -0.18542 -0.11788 -0.18704 C -0.1217 -0.19213 -0.12153 -0.19305 -0.12622 -0.19838 C -0.12795 -0.20023 -0.13021 -0.20139 -0.13143 -0.20324 C -0.13282 -0.20532 -0.13351 -0.20764 -0.1349 -0.20995 C -0.14549 -0.22407 -0.14236 -0.22153 -0.15191 -0.22754 C -0.15538 -0.23704 -0.15087 -0.22847 -0.15868 -0.23588 C -0.16007 -0.23727 -0.16077 -0.23912 -0.16216 -0.24074 C -0.16598 -0.24444 -0.17084 -0.24768 -0.17413 -0.25208 C -0.17518 -0.2537 -0.17604 -0.25555 -0.17743 -0.25694 C -0.17986 -0.25926 -0.18334 -0.26111 -0.18594 -0.26342 C -0.19566 -0.27176 -0.18872 -0.26875 -0.19792 -0.27153 C -0.20278 -0.275 -0.20591 -0.27685 -0.2099 -0.28125 C -0.21129 -0.28287 -0.21163 -0.28472 -0.21337 -0.28588 C -0.21823 -0.29051 -0.22136 -0.29097 -0.22709 -0.29259 C -0.24323 -0.30856 -0.2257 -0.29259 -0.23872 -0.30231 C -0.23993 -0.30324 -0.2408 -0.30509 -0.24219 -0.30555 C -0.24375 -0.30625 -0.24549 -0.30671 -0.2474 -0.30764 C -0.25122 -0.31088 -0.25278 -0.31342 -0.25747 -0.31551 C -0.25903 -0.3162 -0.26111 -0.31667 -0.26268 -0.31713 C -0.26424 -0.31852 -0.2658 -0.3206 -0.26754 -0.32199 C -0.2717 -0.32523 -0.27865 -0.32963 -0.28316 -0.33171 C -0.28473 -0.33241 -0.28646 -0.33264 -0.28802 -0.33356 C -0.29358 -0.33542 -0.29861 -0.33704 -0.30348 -0.34004 C -0.30643 -0.34143 -0.31354 -0.34653 -0.31545 -0.34815 C -0.31719 -0.34954 -0.31858 -0.35208 -0.32049 -0.35278 C -0.32344 -0.35463 -0.32761 -0.3544 -0.33073 -0.35625 C -0.33663 -0.35926 -0.34236 -0.36227 -0.34757 -0.36597 C -0.34948 -0.3669 -0.35122 -0.36759 -0.35278 -0.36921 C -0.35504 -0.37083 -0.35729 -0.37268 -0.35955 -0.37384 C -0.37396 -0.38241 -0.36007 -0.37338 -0.37153 -0.3787 C -0.37327 -0.37963 -0.37483 -0.38125 -0.37674 -0.38217 C -0.38004 -0.38333 -0.38351 -0.38426 -0.38681 -0.38518 C -0.39462 -0.38773 -0.39028 -0.38657 -0.40052 -0.38819 L -0.42778 -0.38704 C -0.4342 -0.38657 -0.44028 -0.38542 -0.44653 -0.38518 C -0.45174 -0.38495 -0.4566 -0.38518 -0.46181 -0.38518 L -0.46493 -0.38704 " pathEditMode="relative" rAng="0" ptsTypes="AAAAAAAAAAAAAAAAAAAAAAAAAAAAAAAAAAAAAAAAAAAAAAAAAAAAAAAAAAAAAA">
                                      <p:cBhvr>
                                        <p:cTn id="6" dur="2000" fill="hold"/>
                                        <p:tgtEl>
                                          <p:spTgt spid="25"/>
                                        </p:tgtEl>
                                        <p:attrNameLst>
                                          <p:attrName>ppt_x</p:attrName>
                                          <p:attrName>ppt_y</p:attrName>
                                        </p:attrNameLst>
                                      </p:cBhvr>
                                      <p:rCtr x="-23247" y="-19375"/>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4028 -0.00139 L -0.04028 -0.00092 C -0.0441 -0.00254 -0.04844 -0.00439 -0.0526 -0.00486 C -0.05885 -0.00532 -0.06649 -0.00601 -0.07292 -0.00648 L -0.09549 -0.00532 C -0.10156 -0.00532 -0.10729 -0.00486 -0.11319 -0.00486 C -0.12118 -0.00486 -0.12951 -0.00532 -0.13767 -0.00532 C -0.25972 -0.0037 -0.10781 -0.00532 -0.25521 -0.00532 C -0.26059 -0.00532 -0.26632 -0.00486 -0.2717 -0.00486 L -0.30104 -0.0037 C -0.30365 -0.0037 -0.30642 -0.00301 -0.30903 -0.00301 C -0.33785 -0.00301 -0.32049 -0.00301 -0.3375 -0.00486 C -0.34271 -0.00486 -0.34792 -0.00532 -0.35295 -0.00532 C -0.36545 -0.00949 -0.3559 -0.00648 -0.38628 -0.00532 C -0.39948 -0.00486 -0.39983 -0.00486 -0.41094 -0.0037 C -0.41788 -0.00139 -0.4099 -0.0037 -0.42361 -0.00185 C -0.42691 -0.00139 -0.43021 -0.00092 -0.43333 -0.00046 L -0.43819 0.00024 C -0.44965 0.00024 -0.46111 -0.00046 -0.47257 -0.00046 C -0.48299 -0.00046 -0.49253 0.00093 -0.50295 0.00139 C -0.51667 0.00093 -0.53021 0.00139 -0.5441 0.00024 C -0.59479 -0.00185 -0.5092 -0.00092 -0.57031 -0.00185 L -0.64583 -0.00301 C -0.65677 -0.00254 -0.66805 -0.00254 -0.67899 -0.00185 C -0.68733 -0.00139 -0.69566 -0.00046 -0.70347 -0.00046 L -0.80347 0.00024 C -0.80469 0.00093 -0.8059 0.00093 -0.80712 0.00139 C -0.80816 0.00139 -0.8092 0.00209 -0.81024 0.00209 C -0.8125 0.00255 -0.81545 0.00255 -0.81788 0.00301 C -0.82066 0.00371 -0.82309 0.00417 -0.82587 0.00486 C -0.82708 0.00486 -0.82847 0.00556 -0.82969 0.00602 L -0.84653 0.00649 C -0.85625 0.00903 -0.8467 0.00695 -0.86701 0.00811 C -0.87934 0.00903 -0.8717 0.00903 -0.87552 0.00903 L -0.87552 0.00811 " pathEditMode="relative" rAng="0" ptsTypes="AAAAAAAAAAAAAAAAAAAAAAAAAAAAAAAAAAA">
                                      <p:cBhvr>
                                        <p:cTn id="10" dur="2000" fill="hold"/>
                                        <p:tgtEl>
                                          <p:spTgt spid="37"/>
                                        </p:tgtEl>
                                        <p:attrNameLst>
                                          <p:attrName>ppt_x</p:attrName>
                                          <p:attrName>ppt_y</p:attrName>
                                        </p:attrNameLst>
                                      </p:cBhvr>
                                      <p:rCtr x="-41771" y="20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1" nodeType="clickEffect">
                                  <p:stCondLst>
                                    <p:cond delay="0"/>
                                  </p:stCondLst>
                                  <p:childTnLst>
                                    <p:animEffect transition="out" filter="fade">
                                      <p:cBhvr>
                                        <p:cTn id="22" dur="500" tmFilter="0, 0; .2, .5; .8, .5; 1, 0"/>
                                        <p:tgtEl>
                                          <p:spTgt spid="42"/>
                                        </p:tgtEl>
                                      </p:cBhvr>
                                    </p:animEffect>
                                    <p:animScale>
                                      <p:cBhvr>
                                        <p:cTn id="23" dur="250" autoRev="1" fill="hold"/>
                                        <p:tgtEl>
                                          <p:spTgt spid="42"/>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41"/>
                                        </p:tgtEl>
                                      </p:cBhvr>
                                    </p:animEffect>
                                    <p:animScale>
                                      <p:cBhvr>
                                        <p:cTn id="26" dur="250" autoRev="1" fill="hold"/>
                                        <p:tgtEl>
                                          <p:spTgt spid="41"/>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40"/>
                                        </p:tgtEl>
                                      </p:cBhvr>
                                    </p:animEffect>
                                    <p:animScale>
                                      <p:cBhvr>
                                        <p:cTn id="29" dur="250" autoRev="1" fill="hold"/>
                                        <p:tgtEl>
                                          <p:spTgt spid="40"/>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grpId="2" nodeType="clickEffect">
                                  <p:stCondLst>
                                    <p:cond delay="0"/>
                                  </p:stCondLst>
                                  <p:childTnLst>
                                    <p:animEffect transition="out" filter="fade">
                                      <p:cBhvr>
                                        <p:cTn id="33" dur="500" tmFilter="0, 0; .2, .5; .8, .5; 1, 0"/>
                                        <p:tgtEl>
                                          <p:spTgt spid="42"/>
                                        </p:tgtEl>
                                      </p:cBhvr>
                                    </p:animEffect>
                                    <p:animScale>
                                      <p:cBhvr>
                                        <p:cTn id="34" dur="250" autoRev="1" fill="hold"/>
                                        <p:tgtEl>
                                          <p:spTgt spid="42"/>
                                        </p:tgtEl>
                                      </p:cBhvr>
                                      <p:by x="105000" y="105000"/>
                                    </p:animScale>
                                  </p:childTnLst>
                                </p:cTn>
                              </p:par>
                              <p:par>
                                <p:cTn id="35" presetID="26" presetClass="emph" presetSubtype="0" fill="hold" grpId="2" nodeType="withEffect">
                                  <p:stCondLst>
                                    <p:cond delay="0"/>
                                  </p:stCondLst>
                                  <p:childTnLst>
                                    <p:animEffect transition="out" filter="fade">
                                      <p:cBhvr>
                                        <p:cTn id="36" dur="500" tmFilter="0, 0; .2, .5; .8, .5; 1, 0"/>
                                        <p:tgtEl>
                                          <p:spTgt spid="41"/>
                                        </p:tgtEl>
                                      </p:cBhvr>
                                    </p:animEffect>
                                    <p:animScale>
                                      <p:cBhvr>
                                        <p:cTn id="37" dur="250" autoRev="1" fill="hold"/>
                                        <p:tgtEl>
                                          <p:spTgt spid="41"/>
                                        </p:tgtEl>
                                      </p:cBhvr>
                                      <p:by x="105000" y="105000"/>
                                    </p:animScale>
                                  </p:childTnLst>
                                </p:cTn>
                              </p:par>
                              <p:par>
                                <p:cTn id="38" presetID="26" presetClass="emph" presetSubtype="0" fill="hold" grpId="2" nodeType="withEffect">
                                  <p:stCondLst>
                                    <p:cond delay="0"/>
                                  </p:stCondLst>
                                  <p:childTnLst>
                                    <p:animEffect transition="out" filter="fade">
                                      <p:cBhvr>
                                        <p:cTn id="39" dur="500" tmFilter="0, 0; .2, .5; .8, .5; 1, 0"/>
                                        <p:tgtEl>
                                          <p:spTgt spid="40"/>
                                        </p:tgtEl>
                                      </p:cBhvr>
                                    </p:animEffect>
                                    <p:animScale>
                                      <p:cBhvr>
                                        <p:cTn id="40" dur="250" autoRev="1" fill="hold"/>
                                        <p:tgtEl>
                                          <p:spTgt spid="40"/>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3" nodeType="clickEffect">
                                  <p:stCondLst>
                                    <p:cond delay="0"/>
                                  </p:stCondLst>
                                  <p:childTnLst>
                                    <p:set>
                                      <p:cBhvr>
                                        <p:cTn id="44" dur="1" fill="hold">
                                          <p:stCondLst>
                                            <p:cond delay="0"/>
                                          </p:stCondLst>
                                        </p:cTn>
                                        <p:tgtEl>
                                          <p:spTgt spid="42"/>
                                        </p:tgtEl>
                                        <p:attrNameLst>
                                          <p:attrName>style.visibility</p:attrName>
                                        </p:attrNameLst>
                                      </p:cBhvr>
                                      <p:to>
                                        <p:strVal val="hidden"/>
                                      </p:to>
                                    </p:set>
                                  </p:childTnLst>
                                </p:cTn>
                              </p:par>
                              <p:par>
                                <p:cTn id="45" presetID="1" presetClass="exit" presetSubtype="0" fill="hold" grpId="3" nodeType="withEffect">
                                  <p:stCondLst>
                                    <p:cond delay="0"/>
                                  </p:stCondLst>
                                  <p:childTnLst>
                                    <p:set>
                                      <p:cBhvr>
                                        <p:cTn id="46" dur="1" fill="hold">
                                          <p:stCondLst>
                                            <p:cond delay="0"/>
                                          </p:stCondLst>
                                        </p:cTn>
                                        <p:tgtEl>
                                          <p:spTgt spid="41"/>
                                        </p:tgtEl>
                                        <p:attrNameLst>
                                          <p:attrName>style.visibility</p:attrName>
                                        </p:attrNameLst>
                                      </p:cBhvr>
                                      <p:to>
                                        <p:strVal val="hidden"/>
                                      </p:to>
                                    </p:set>
                                  </p:childTnLst>
                                </p:cTn>
                              </p:par>
                              <p:par>
                                <p:cTn id="47" presetID="1" presetClass="exit" presetSubtype="0" fill="hold" grpId="3" nodeType="withEffect">
                                  <p:stCondLst>
                                    <p:cond delay="0"/>
                                  </p:stCondLst>
                                  <p:childTnLst>
                                    <p:set>
                                      <p:cBhvr>
                                        <p:cTn id="48" dur="1" fill="hold">
                                          <p:stCondLst>
                                            <p:cond delay="0"/>
                                          </p:stCondLst>
                                        </p:cTn>
                                        <p:tgtEl>
                                          <p:spTgt spid="4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0" grpId="2" animBg="1"/>
      <p:bldP spid="40" grpId="3" animBg="1"/>
      <p:bldP spid="41" grpId="0" animBg="1"/>
      <p:bldP spid="41" grpId="1" animBg="1"/>
      <p:bldP spid="41" grpId="2" animBg="1"/>
      <p:bldP spid="41" grpId="3" animBg="1"/>
      <p:bldP spid="42" grpId="0" animBg="1"/>
      <p:bldP spid="42" grpId="1" animBg="1"/>
      <p:bldP spid="42" grpId="2" animBg="1"/>
      <p:bldP spid="42" grpId="3"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FDE38324-CA91-4C97-B606-B4194BC96F2E}"/>
              </a:ext>
            </a:extLst>
          </p:cNvPr>
          <p:cNvCxnSpPr>
            <a:cxnSpLocks/>
          </p:cNvCxnSpPr>
          <p:nvPr/>
        </p:nvCxnSpPr>
        <p:spPr>
          <a:xfrm>
            <a:off x="2313280" y="5263823"/>
            <a:ext cx="0" cy="1860697"/>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73C80951-BCA5-48CA-BC7E-6A91A1258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829889"/>
            <a:ext cx="5041483" cy="2528484"/>
          </a:xfrm>
          <a:prstGeom prst="rect">
            <a:avLst/>
          </a:prstGeom>
        </p:spPr>
      </p:pic>
      <p:pic>
        <p:nvPicPr>
          <p:cNvPr id="21" name="Picture 20">
            <a:extLst>
              <a:ext uri="{FF2B5EF4-FFF2-40B4-BE49-F238E27FC236}">
                <a16:creationId xmlns:a16="http://schemas.microsoft.com/office/drawing/2014/main" id="{70CAE136-54E5-42C8-AC94-A85CA1072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768" y="1797990"/>
            <a:ext cx="5041483" cy="2528484"/>
          </a:xfrm>
          <a:prstGeom prst="rect">
            <a:avLst/>
          </a:prstGeom>
        </p:spPr>
      </p:pic>
      <p:pic>
        <p:nvPicPr>
          <p:cNvPr id="25" name="Picture 24">
            <a:extLst>
              <a:ext uri="{FF2B5EF4-FFF2-40B4-BE49-F238E27FC236}">
                <a16:creationId xmlns:a16="http://schemas.microsoft.com/office/drawing/2014/main" id="{1E839A36-75C5-413E-B613-95A7349A34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7277" y="4711311"/>
            <a:ext cx="4002155" cy="2667440"/>
          </a:xfrm>
          <a:prstGeom prst="rect">
            <a:avLst/>
          </a:prstGeom>
        </p:spPr>
      </p:pic>
      <p:pic>
        <p:nvPicPr>
          <p:cNvPr id="27" name="Picture 26">
            <a:extLst>
              <a:ext uri="{FF2B5EF4-FFF2-40B4-BE49-F238E27FC236}">
                <a16:creationId xmlns:a16="http://schemas.microsoft.com/office/drawing/2014/main" id="{A6A26B03-8758-4C5B-867B-F10E121D3D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2651" y="5242557"/>
            <a:ext cx="321261" cy="1035175"/>
          </a:xfrm>
          <a:prstGeom prst="rect">
            <a:avLst/>
          </a:prstGeom>
        </p:spPr>
      </p:pic>
      <p:sp>
        <p:nvSpPr>
          <p:cNvPr id="2" name="Oval 1">
            <a:extLst>
              <a:ext uri="{FF2B5EF4-FFF2-40B4-BE49-F238E27FC236}">
                <a16:creationId xmlns:a16="http://schemas.microsoft.com/office/drawing/2014/main" id="{0E759723-95C7-419B-85AF-202028EB78C9}"/>
              </a:ext>
            </a:extLst>
          </p:cNvPr>
          <p:cNvSpPr/>
          <p:nvPr/>
        </p:nvSpPr>
        <p:spPr>
          <a:xfrm>
            <a:off x="3850455" y="5283404"/>
            <a:ext cx="1669312" cy="1574596"/>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56D7F6E-CBF2-45F8-8A9A-03C647CD91E2}"/>
              </a:ext>
            </a:extLst>
          </p:cNvPr>
          <p:cNvSpPr/>
          <p:nvPr/>
        </p:nvSpPr>
        <p:spPr>
          <a:xfrm>
            <a:off x="4225406" y="5595781"/>
            <a:ext cx="919411" cy="94984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2811B1E-4F79-45E5-A564-16B74AB9B7AC}"/>
              </a:ext>
            </a:extLst>
          </p:cNvPr>
          <p:cNvSpPr/>
          <p:nvPr/>
        </p:nvSpPr>
        <p:spPr>
          <a:xfrm>
            <a:off x="4511750" y="5913579"/>
            <a:ext cx="327171" cy="36415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1167392-BF8A-443C-833B-CB2BC8E78878}"/>
              </a:ext>
            </a:extLst>
          </p:cNvPr>
          <p:cNvSpPr/>
          <p:nvPr/>
        </p:nvSpPr>
        <p:spPr>
          <a:xfrm>
            <a:off x="1502938" y="5056981"/>
            <a:ext cx="1669312" cy="1574596"/>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BD9A6C-8219-4C99-8AC7-2F57E8971E6A}"/>
              </a:ext>
            </a:extLst>
          </p:cNvPr>
          <p:cNvSpPr/>
          <p:nvPr/>
        </p:nvSpPr>
        <p:spPr>
          <a:xfrm>
            <a:off x="1877889" y="5369358"/>
            <a:ext cx="919411" cy="94984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9653E69-D6E0-4296-A7A0-703C2425C019}"/>
              </a:ext>
            </a:extLst>
          </p:cNvPr>
          <p:cNvSpPr/>
          <p:nvPr/>
        </p:nvSpPr>
        <p:spPr>
          <a:xfrm>
            <a:off x="2164233" y="5687156"/>
            <a:ext cx="327171" cy="36415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5F5D5470-2719-4A02-96E0-2FCB2943C1BE}"/>
              </a:ext>
            </a:extLst>
          </p:cNvPr>
          <p:cNvSpPr>
            <a:spLocks noGrp="1"/>
          </p:cNvSpPr>
          <p:nvPr>
            <p:ph type="title"/>
          </p:nvPr>
        </p:nvSpPr>
        <p:spPr>
          <a:xfrm>
            <a:off x="9620545" y="6070702"/>
            <a:ext cx="3618151" cy="962428"/>
          </a:xfrm>
        </p:spPr>
        <p:txBody>
          <a:bodyPr>
            <a:normAutofit/>
          </a:bodyPr>
          <a:lstStyle/>
          <a:p>
            <a:r>
              <a:rPr lang="en-US" sz="4500" b="1" dirty="0">
                <a:solidFill>
                  <a:srgbClr val="8FC0FB"/>
                </a:solidFill>
              </a:rPr>
              <a:t>Acoustic</a:t>
            </a:r>
          </a:p>
        </p:txBody>
      </p:sp>
      <p:sp>
        <p:nvSpPr>
          <p:cNvPr id="22" name="TextBox 21">
            <a:extLst>
              <a:ext uri="{FF2B5EF4-FFF2-40B4-BE49-F238E27FC236}">
                <a16:creationId xmlns:a16="http://schemas.microsoft.com/office/drawing/2014/main" id="{A6D09864-E454-4E43-95A6-CF4E349DAB00}"/>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Methodology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pic>
        <p:nvPicPr>
          <p:cNvPr id="17" name="Picture 16">
            <a:extLst>
              <a:ext uri="{FF2B5EF4-FFF2-40B4-BE49-F238E27FC236}">
                <a16:creationId xmlns:a16="http://schemas.microsoft.com/office/drawing/2014/main" id="{81765264-E522-4E9E-85D0-D82921571998}"/>
              </a:ext>
            </a:extLst>
          </p:cNvPr>
          <p:cNvPicPr>
            <a:picLocks noChangeAspect="1"/>
          </p:cNvPicPr>
          <p:nvPr/>
        </p:nvPicPr>
        <p:blipFill rotWithShape="1">
          <a:blip r:embed="rId3">
            <a:extLst>
              <a:ext uri="{28A0092B-C50C-407E-A947-70E740481C1C}">
                <a14:useLocalDpi xmlns:a14="http://schemas.microsoft.com/office/drawing/2010/main" val="0"/>
              </a:ext>
            </a:extLst>
          </a:blip>
          <a:srcRect l="9382"/>
          <a:stretch/>
        </p:blipFill>
        <p:spPr>
          <a:xfrm>
            <a:off x="0" y="1861788"/>
            <a:ext cx="4568489" cy="2528484"/>
          </a:xfrm>
          <a:prstGeom prst="rect">
            <a:avLst/>
          </a:prstGeom>
        </p:spPr>
      </p:pic>
      <p:pic>
        <p:nvPicPr>
          <p:cNvPr id="18" name="Picture 17">
            <a:extLst>
              <a:ext uri="{FF2B5EF4-FFF2-40B4-BE49-F238E27FC236}">
                <a16:creationId xmlns:a16="http://schemas.microsoft.com/office/drawing/2014/main" id="{36059A40-4654-4E27-A037-D866ED60A4BE}"/>
              </a:ext>
            </a:extLst>
          </p:cNvPr>
          <p:cNvPicPr>
            <a:picLocks noChangeAspect="1"/>
          </p:cNvPicPr>
          <p:nvPr/>
        </p:nvPicPr>
        <p:blipFill rotWithShape="1">
          <a:blip r:embed="rId3">
            <a:extLst>
              <a:ext uri="{28A0092B-C50C-407E-A947-70E740481C1C}">
                <a14:useLocalDpi xmlns:a14="http://schemas.microsoft.com/office/drawing/2010/main" val="0"/>
              </a:ext>
            </a:extLst>
          </a:blip>
          <a:srcRect r="7190"/>
          <a:stretch/>
        </p:blipFill>
        <p:spPr>
          <a:xfrm>
            <a:off x="7513007" y="1773906"/>
            <a:ext cx="4678994" cy="2528484"/>
          </a:xfrm>
          <a:prstGeom prst="rect">
            <a:avLst/>
          </a:prstGeom>
        </p:spPr>
      </p:pic>
    </p:spTree>
    <p:extLst>
      <p:ext uri="{BB962C8B-B14F-4D97-AF65-F5344CB8AC3E}">
        <p14:creationId xmlns:p14="http://schemas.microsoft.com/office/powerpoint/2010/main" val="412687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6.25E-7 1.85185E-6 L 6.25E-7 0.00046 C -0.00313 0.00116 -0.00573 0.00208 -0.00872 0.00416 C -0.01133 0.00579 -0.0151 0.00926 -0.01797 0.01041 C -0.02773 0.01342 -0.04336 0.01389 -0.05143 0.01435 C -0.05651 0.01389 -0.06159 0.01389 -0.06628 0.01227 C -0.06758 0.01227 -0.06823 0.01088 -0.06914 0.01041 C -0.07044 0.00972 -0.07162 0.00879 -0.07305 0.00833 C -0.07435 0.00764 -0.07604 0.00717 -0.0776 0.00625 C -0.07852 0.00579 -0.07943 0.00463 -0.08047 0.00416 C -0.08138 0.00301 -0.08294 0.00254 -0.08412 0.00162 C -0.08607 0.00046 -0.08763 -0.00093 -0.08984 -0.00255 L -0.09518 -0.00671 L -0.10078 -0.01134 C -0.10339 -0.01181 -0.10586 -0.01181 -0.1082 -0.01273 C -0.11172 -0.01435 -0.11159 -0.01551 -0.11484 -0.01736 C -0.11602 -0.01806 -0.11719 -0.01898 -0.11862 -0.01945 C -0.12526 -0.02315 -0.12096 -0.02014 -0.12604 -0.02361 C -0.12826 -0.02315 -0.13047 -0.02269 -0.13242 -0.02153 C -0.13359 -0.02153 -0.13438 -0.02014 -0.13529 -0.01945 C -0.13685 -0.01898 -0.13841 -0.01806 -0.13997 -0.01736 C -0.15195 -0.01273 -0.15169 -0.01343 -0.16224 -0.01134 L -0.17708 -0.01273 C -0.18268 -0.01389 -0.18841 -0.01389 -0.19401 -0.01551 C -0.19505 -0.01551 -0.19583 -0.0169 -0.19688 -0.01736 C -0.19922 -0.01898 -0.20169 -0.0206 -0.2043 -0.02153 C -0.21094 -0.02477 -0.20729 -0.02315 -0.2155 -0.0257 C -0.22487 -0.03334 -0.22005 -0.03033 -0.24063 -0.03033 C -0.24948 -0.03033 -0.26576 -0.02732 -0.27591 -0.0257 C -0.28255 -0.0206 -0.27409 -0.02732 -0.28242 -0.02153 C -0.28333 -0.02107 -0.28438 -0.02014 -0.28516 -0.01945 C -0.28737 -0.01852 -0.28932 -0.01806 -0.2918 -0.01736 L -0.29727 -0.01273 C -0.29831 -0.01227 -0.29896 -0.01134 -0.30013 -0.01134 C -0.3013 -0.01019 -0.3026 -0.00972 -0.30378 -0.0088 C -0.31315 -0.00255 -0.2987 -0.01134 -0.31016 -0.00463 C -0.31836 0.00764 -0.3082 -0.00718 -0.31589 0.00162 C -0.3168 0.00301 -0.31771 0.00463 -0.31862 0.00625 C -0.3207 0.00833 -0.32435 0.00972 -0.32617 0.01041 C -0.32734 0.0118 -0.32852 0.01389 -0.32995 0.01435 C -0.33359 0.0169 -0.33737 0.01759 -0.34102 0.01898 L -0.34583 0.02176 L -0.36641 0.01898 C -0.37396 0.01805 -0.38177 0.01852 -0.38945 0.0169 C -0.38984 0.0169 -0.40208 0.01227 -0.40521 0.01041 C -0.40625 0.00972 -0.40703 0.00879 -0.40794 0.00833 C -0.40925 0.00764 -0.41302 0.00579 -0.41458 0.00416 C -0.42331 -0.00625 -0.41563 1.85185E-6 -0.42201 -0.00463 C -0.42526 -0.01181 -0.42305 -0.0081 -0.42943 -0.01273 C -0.43281 -0.01551 -0.43203 -0.01273 -0.43203 -0.01736 L -0.43203 -0.0169 " pathEditMode="relative" rAng="0" ptsTypes="AAAAAAAAAAAAAAAAAAAAAAAAAAAAAAAAAAAAAAAAAAAAAAAAAAA">
                                      <p:cBhvr>
                                        <p:cTn id="6" dur="2000" fill="hold"/>
                                        <p:tgtEl>
                                          <p:spTgt spid="25"/>
                                        </p:tgtEl>
                                        <p:attrNameLst>
                                          <p:attrName>ppt_x</p:attrName>
                                          <p:attrName>ppt_y</p:attrName>
                                        </p:attrNameLst>
                                      </p:cBhvr>
                                      <p:rCtr x="-21615" y="-46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1" nodeType="clickEffect">
                                  <p:stCondLst>
                                    <p:cond delay="0"/>
                                  </p:stCondLst>
                                  <p:childTnLst>
                                    <p:animEffect transition="out" filter="fade">
                                      <p:cBhvr>
                                        <p:cTn id="24" dur="500" tmFilter="0, 0; .2, .5; .8, .5; 1, 0"/>
                                        <p:tgtEl>
                                          <p:spTgt spid="15"/>
                                        </p:tgtEl>
                                      </p:cBhvr>
                                    </p:animEffect>
                                    <p:animScale>
                                      <p:cBhvr>
                                        <p:cTn id="25" dur="250" autoRev="1" fill="hold"/>
                                        <p:tgtEl>
                                          <p:spTgt spid="15"/>
                                        </p:tgtEl>
                                      </p:cBhvr>
                                      <p:by x="105000" y="105000"/>
                                    </p:animScale>
                                  </p:childTnLst>
                                </p:cTn>
                              </p:par>
                              <p:par>
                                <p:cTn id="26" presetID="26" presetClass="emph" presetSubtype="0" fill="hold" grpId="1" nodeType="withEffect">
                                  <p:stCondLst>
                                    <p:cond delay="0"/>
                                  </p:stCondLst>
                                  <p:childTnLst>
                                    <p:animEffect transition="out" filter="fade">
                                      <p:cBhvr>
                                        <p:cTn id="27" dur="500" tmFilter="0, 0; .2, .5; .8, .5; 1, 0"/>
                                        <p:tgtEl>
                                          <p:spTgt spid="14"/>
                                        </p:tgtEl>
                                      </p:cBhvr>
                                    </p:animEffect>
                                    <p:animScale>
                                      <p:cBhvr>
                                        <p:cTn id="28" dur="250" autoRev="1" fill="hold"/>
                                        <p:tgtEl>
                                          <p:spTgt spid="14"/>
                                        </p:tgtEl>
                                      </p:cBhvr>
                                      <p:by x="105000" y="105000"/>
                                    </p:animScale>
                                  </p:childTnLst>
                                </p:cTn>
                              </p:par>
                              <p:par>
                                <p:cTn id="29" presetID="26" presetClass="emph" presetSubtype="0" fill="hold" grpId="1" nodeType="withEffect">
                                  <p:stCondLst>
                                    <p:cond delay="0"/>
                                  </p:stCondLst>
                                  <p:childTnLst>
                                    <p:animEffect transition="out" filter="fade">
                                      <p:cBhvr>
                                        <p:cTn id="30" dur="500" tmFilter="0, 0; .2, .5; .8, .5; 1, 0"/>
                                        <p:tgtEl>
                                          <p:spTgt spid="13"/>
                                        </p:tgtEl>
                                      </p:cBhvr>
                                    </p:animEffect>
                                    <p:animScale>
                                      <p:cBhvr>
                                        <p:cTn id="31" dur="250" autoRev="1" fill="hold"/>
                                        <p:tgtEl>
                                          <p:spTgt spid="13"/>
                                        </p:tgtEl>
                                      </p:cBhvr>
                                      <p:by x="105000" y="105000"/>
                                    </p:animScale>
                                  </p:childTnLst>
                                </p:cTn>
                              </p:par>
                              <p:par>
                                <p:cTn id="32" presetID="26" presetClass="emph" presetSubtype="0" fill="hold" grpId="1" nodeType="withEffect">
                                  <p:stCondLst>
                                    <p:cond delay="0"/>
                                  </p:stCondLst>
                                  <p:childTnLst>
                                    <p:animEffect transition="out" filter="fade">
                                      <p:cBhvr>
                                        <p:cTn id="33" dur="500" tmFilter="0, 0; .2, .5; .8, .5; 1, 0"/>
                                        <p:tgtEl>
                                          <p:spTgt spid="12"/>
                                        </p:tgtEl>
                                      </p:cBhvr>
                                    </p:animEffect>
                                    <p:animScale>
                                      <p:cBhvr>
                                        <p:cTn id="34" dur="250" autoRev="1" fill="hold"/>
                                        <p:tgtEl>
                                          <p:spTgt spid="12"/>
                                        </p:tgtEl>
                                      </p:cBhvr>
                                      <p:by x="105000" y="105000"/>
                                    </p:animScale>
                                  </p:childTnLst>
                                </p:cTn>
                              </p:par>
                              <p:par>
                                <p:cTn id="35" presetID="26" presetClass="emph" presetSubtype="0" fill="hold" grpId="1" nodeType="withEffect">
                                  <p:stCondLst>
                                    <p:cond delay="0"/>
                                  </p:stCondLst>
                                  <p:childTnLst>
                                    <p:animEffect transition="out" filter="fade">
                                      <p:cBhvr>
                                        <p:cTn id="36" dur="500" tmFilter="0, 0; .2, .5; .8, .5; 1, 0"/>
                                        <p:tgtEl>
                                          <p:spTgt spid="11"/>
                                        </p:tgtEl>
                                      </p:cBhvr>
                                    </p:animEffect>
                                    <p:animScale>
                                      <p:cBhvr>
                                        <p:cTn id="37" dur="250" autoRev="1" fill="hold"/>
                                        <p:tgtEl>
                                          <p:spTgt spid="11"/>
                                        </p:tgtEl>
                                      </p:cBhvr>
                                      <p:by x="105000" y="105000"/>
                                    </p:animScale>
                                  </p:childTnLst>
                                </p:cTn>
                              </p:par>
                              <p:par>
                                <p:cTn id="38" presetID="26" presetClass="emph" presetSubtype="0" fill="hold" grpId="1" nodeType="withEffect">
                                  <p:stCondLst>
                                    <p:cond delay="0"/>
                                  </p:stCondLst>
                                  <p:childTnLst>
                                    <p:animEffect transition="out" filter="fade">
                                      <p:cBhvr>
                                        <p:cTn id="39" dur="500" tmFilter="0, 0; .2, .5; .8, .5; 1, 0"/>
                                        <p:tgtEl>
                                          <p:spTgt spid="2"/>
                                        </p:tgtEl>
                                      </p:cBhvr>
                                    </p:animEffect>
                                    <p:animScale>
                                      <p:cBhvr>
                                        <p:cTn id="40" dur="250" autoRev="1" fill="hold"/>
                                        <p:tgtEl>
                                          <p:spTgt spid="2"/>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6" presetClass="emph" presetSubtype="0" fill="hold" grpId="2" nodeType="clickEffect">
                                  <p:stCondLst>
                                    <p:cond delay="0"/>
                                  </p:stCondLst>
                                  <p:childTnLst>
                                    <p:animEffect transition="out" filter="fade">
                                      <p:cBhvr>
                                        <p:cTn id="44" dur="500" tmFilter="0, 0; .2, .5; .8, .5; 1, 0"/>
                                        <p:tgtEl>
                                          <p:spTgt spid="15"/>
                                        </p:tgtEl>
                                      </p:cBhvr>
                                    </p:animEffect>
                                    <p:animScale>
                                      <p:cBhvr>
                                        <p:cTn id="45" dur="250" autoRev="1" fill="hold"/>
                                        <p:tgtEl>
                                          <p:spTgt spid="15"/>
                                        </p:tgtEl>
                                      </p:cBhvr>
                                      <p:by x="105000" y="105000"/>
                                    </p:animScale>
                                  </p:childTnLst>
                                </p:cTn>
                              </p:par>
                              <p:par>
                                <p:cTn id="46" presetID="26" presetClass="emph" presetSubtype="0" fill="hold" grpId="2" nodeType="withEffect">
                                  <p:stCondLst>
                                    <p:cond delay="0"/>
                                  </p:stCondLst>
                                  <p:childTnLst>
                                    <p:animEffect transition="out" filter="fade">
                                      <p:cBhvr>
                                        <p:cTn id="47" dur="500" tmFilter="0, 0; .2, .5; .8, .5; 1, 0"/>
                                        <p:tgtEl>
                                          <p:spTgt spid="14"/>
                                        </p:tgtEl>
                                      </p:cBhvr>
                                    </p:animEffect>
                                    <p:animScale>
                                      <p:cBhvr>
                                        <p:cTn id="48" dur="250" autoRev="1" fill="hold"/>
                                        <p:tgtEl>
                                          <p:spTgt spid="14"/>
                                        </p:tgtEl>
                                      </p:cBhvr>
                                      <p:by x="105000" y="105000"/>
                                    </p:animScale>
                                  </p:childTnLst>
                                </p:cTn>
                              </p:par>
                              <p:par>
                                <p:cTn id="49" presetID="26" presetClass="emph" presetSubtype="0" fill="hold" grpId="2" nodeType="withEffect">
                                  <p:stCondLst>
                                    <p:cond delay="0"/>
                                  </p:stCondLst>
                                  <p:childTnLst>
                                    <p:animEffect transition="out" filter="fade">
                                      <p:cBhvr>
                                        <p:cTn id="50" dur="500" tmFilter="0, 0; .2, .5; .8, .5; 1, 0"/>
                                        <p:tgtEl>
                                          <p:spTgt spid="13"/>
                                        </p:tgtEl>
                                      </p:cBhvr>
                                    </p:animEffect>
                                    <p:animScale>
                                      <p:cBhvr>
                                        <p:cTn id="51" dur="250" autoRev="1" fill="hold"/>
                                        <p:tgtEl>
                                          <p:spTgt spid="13"/>
                                        </p:tgtEl>
                                      </p:cBhvr>
                                      <p:by x="105000" y="105000"/>
                                    </p:animScale>
                                  </p:childTnLst>
                                </p:cTn>
                              </p:par>
                              <p:par>
                                <p:cTn id="52" presetID="26" presetClass="emph" presetSubtype="0" fill="hold" grpId="2" nodeType="withEffect">
                                  <p:stCondLst>
                                    <p:cond delay="0"/>
                                  </p:stCondLst>
                                  <p:childTnLst>
                                    <p:animEffect transition="out" filter="fade">
                                      <p:cBhvr>
                                        <p:cTn id="53" dur="500" tmFilter="0, 0; .2, .5; .8, .5; 1, 0"/>
                                        <p:tgtEl>
                                          <p:spTgt spid="12"/>
                                        </p:tgtEl>
                                      </p:cBhvr>
                                    </p:animEffect>
                                    <p:animScale>
                                      <p:cBhvr>
                                        <p:cTn id="54" dur="250" autoRev="1" fill="hold"/>
                                        <p:tgtEl>
                                          <p:spTgt spid="12"/>
                                        </p:tgtEl>
                                      </p:cBhvr>
                                      <p:by x="105000" y="105000"/>
                                    </p:animScale>
                                  </p:childTnLst>
                                </p:cTn>
                              </p:par>
                              <p:par>
                                <p:cTn id="55" presetID="26" presetClass="emph" presetSubtype="0" fill="hold" grpId="2" nodeType="withEffect">
                                  <p:stCondLst>
                                    <p:cond delay="0"/>
                                  </p:stCondLst>
                                  <p:childTnLst>
                                    <p:animEffect transition="out" filter="fade">
                                      <p:cBhvr>
                                        <p:cTn id="56" dur="500" tmFilter="0, 0; .2, .5; .8, .5; 1, 0"/>
                                        <p:tgtEl>
                                          <p:spTgt spid="11"/>
                                        </p:tgtEl>
                                      </p:cBhvr>
                                    </p:animEffect>
                                    <p:animScale>
                                      <p:cBhvr>
                                        <p:cTn id="57" dur="250" autoRev="1" fill="hold"/>
                                        <p:tgtEl>
                                          <p:spTgt spid="11"/>
                                        </p:tgtEl>
                                      </p:cBhvr>
                                      <p:by x="105000" y="105000"/>
                                    </p:animScale>
                                  </p:childTnLst>
                                </p:cTn>
                              </p:par>
                              <p:par>
                                <p:cTn id="58" presetID="26" presetClass="emph" presetSubtype="0" fill="hold" grpId="2" nodeType="withEffect">
                                  <p:stCondLst>
                                    <p:cond delay="0"/>
                                  </p:stCondLst>
                                  <p:childTnLst>
                                    <p:animEffect transition="out" filter="fade">
                                      <p:cBhvr>
                                        <p:cTn id="59" dur="500" tmFilter="0, 0; .2, .5; .8, .5; 1, 0"/>
                                        <p:tgtEl>
                                          <p:spTgt spid="2"/>
                                        </p:tgtEl>
                                      </p:cBhvr>
                                    </p:animEffect>
                                    <p:animScale>
                                      <p:cBhvr>
                                        <p:cTn id="60" dur="250" autoRev="1" fill="hold"/>
                                        <p:tgtEl>
                                          <p:spTgt spid="2"/>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3" nodeType="click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xit" presetSubtype="0" fill="hold" grpId="3" nodeType="with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xit" presetSubtype="0" fill="hold" grpId="3" nodeType="withEffect">
                                  <p:stCondLst>
                                    <p:cond delay="0"/>
                                  </p:stCondLst>
                                  <p:childTnLst>
                                    <p:set>
                                      <p:cBhvr>
                                        <p:cTn id="68" dur="1" fill="hold">
                                          <p:stCondLst>
                                            <p:cond delay="0"/>
                                          </p:stCondLst>
                                        </p:cTn>
                                        <p:tgtEl>
                                          <p:spTgt spid="13"/>
                                        </p:tgtEl>
                                        <p:attrNameLst>
                                          <p:attrName>style.visibility</p:attrName>
                                        </p:attrNameLst>
                                      </p:cBhvr>
                                      <p:to>
                                        <p:strVal val="hidden"/>
                                      </p:to>
                                    </p:set>
                                  </p:childTnLst>
                                </p:cTn>
                              </p:par>
                              <p:par>
                                <p:cTn id="69" presetID="1" presetClass="exit" presetSubtype="0" fill="hold" grpId="3" nodeType="withEffect">
                                  <p:stCondLst>
                                    <p:cond delay="0"/>
                                  </p:stCondLst>
                                  <p:childTnLst>
                                    <p:set>
                                      <p:cBhvr>
                                        <p:cTn id="70" dur="1" fill="hold">
                                          <p:stCondLst>
                                            <p:cond delay="0"/>
                                          </p:stCondLst>
                                        </p:cTn>
                                        <p:tgtEl>
                                          <p:spTgt spid="12"/>
                                        </p:tgtEl>
                                        <p:attrNameLst>
                                          <p:attrName>style.visibility</p:attrName>
                                        </p:attrNameLst>
                                      </p:cBhvr>
                                      <p:to>
                                        <p:strVal val="hidden"/>
                                      </p:to>
                                    </p:set>
                                  </p:childTnLst>
                                </p:cTn>
                              </p:par>
                              <p:par>
                                <p:cTn id="71" presetID="1" presetClass="exit" presetSubtype="0" fill="hold" grpId="3"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par>
                                <p:cTn id="73" presetID="1" presetClass="exit" presetSubtype="0" fill="hold" grpId="3" nodeType="withEffect">
                                  <p:stCondLst>
                                    <p:cond delay="0"/>
                                  </p:stCondLst>
                                  <p:childTnLst>
                                    <p:set>
                                      <p:cBhvr>
                                        <p:cTn id="7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11" grpId="0" animBg="1"/>
      <p:bldP spid="11" grpId="1" animBg="1"/>
      <p:bldP spid="11" grpId="2" animBg="1"/>
      <p:bldP spid="11" grpId="3" animBg="1"/>
      <p:bldP spid="12" grpId="0" animBg="1"/>
      <p:bldP spid="12" grpId="1" animBg="1"/>
      <p:bldP spid="12" grpId="2" animBg="1"/>
      <p:bldP spid="12" grpId="3" animBg="1"/>
      <p:bldP spid="13" grpId="0" animBg="1"/>
      <p:bldP spid="13" grpId="1" animBg="1"/>
      <p:bldP spid="13" grpId="2" animBg="1"/>
      <p:bldP spid="13" grpId="3" animBg="1"/>
      <p:bldP spid="14" grpId="0" animBg="1"/>
      <p:bldP spid="14" grpId="1" animBg="1"/>
      <p:bldP spid="14" grpId="2" animBg="1"/>
      <p:bldP spid="14" grpId="3" animBg="1"/>
      <p:bldP spid="15" grpId="0" animBg="1"/>
      <p:bldP spid="15" grpId="1" animBg="1"/>
      <p:bldP spid="15" grpId="2" animBg="1"/>
      <p:bldP spid="15" grpId="3"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a:xfrm>
            <a:off x="171451" y="526803"/>
            <a:ext cx="11782424" cy="1325563"/>
          </a:xfrm>
        </p:spPr>
        <p:txBody>
          <a:bodyPr>
            <a:normAutofit/>
          </a:bodyPr>
          <a:lstStyle/>
          <a:p>
            <a:pPr algn="ctr"/>
            <a:r>
              <a:rPr lang="en-US" sz="4500" b="1" dirty="0">
                <a:solidFill>
                  <a:srgbClr val="8FC0FB"/>
                </a:solidFill>
              </a:rPr>
              <a:t>Horizontal Movement Analysis</a:t>
            </a:r>
          </a:p>
        </p:txBody>
      </p:sp>
      <p:pic>
        <p:nvPicPr>
          <p:cNvPr id="9" name="Picture 8">
            <a:extLst>
              <a:ext uri="{FF2B5EF4-FFF2-40B4-BE49-F238E27FC236}">
                <a16:creationId xmlns:a16="http://schemas.microsoft.com/office/drawing/2014/main" id="{281AF9EC-02EF-4B14-9268-75DE2D9A04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86" t="7769"/>
          <a:stretch/>
        </p:blipFill>
        <p:spPr>
          <a:xfrm>
            <a:off x="4446421" y="3564855"/>
            <a:ext cx="2190688" cy="1792598"/>
          </a:xfrm>
          <a:prstGeom prst="rect">
            <a:avLst/>
          </a:prstGeom>
        </p:spPr>
      </p:pic>
      <p:sp>
        <p:nvSpPr>
          <p:cNvPr id="4" name="Rectangle 3">
            <a:extLst>
              <a:ext uri="{FF2B5EF4-FFF2-40B4-BE49-F238E27FC236}">
                <a16:creationId xmlns:a16="http://schemas.microsoft.com/office/drawing/2014/main" id="{6F303495-707D-41F9-9560-CB1B7C664C4E}"/>
              </a:ext>
            </a:extLst>
          </p:cNvPr>
          <p:cNvSpPr/>
          <p:nvPr/>
        </p:nvSpPr>
        <p:spPr>
          <a:xfrm>
            <a:off x="507534" y="1526040"/>
            <a:ext cx="5500032" cy="492443"/>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600" b="0" i="0" u="sng"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Satellite/Acoustic transmissions </a:t>
            </a:r>
            <a:r>
              <a:rPr kumimoji="0" lang="en-US" sz="26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(n=</a:t>
            </a:r>
            <a:r>
              <a:rPr lang="en-US" sz="2600" dirty="0">
                <a:solidFill>
                  <a:prstClr val="white"/>
                </a:solidFill>
                <a:latin typeface="Corbel" panose="020B0503020204020204"/>
                <a:cs typeface="Arial" panose="020B0604020202020204" pitchFamily="34" charset="0"/>
              </a:rPr>
              <a:t>20</a:t>
            </a:r>
            <a:r>
              <a:rPr kumimoji="0" lang="en-US" sz="26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a:t>
            </a:r>
          </a:p>
        </p:txBody>
      </p:sp>
      <p:sp>
        <p:nvSpPr>
          <p:cNvPr id="6" name="Arrow: Right 5">
            <a:extLst>
              <a:ext uri="{FF2B5EF4-FFF2-40B4-BE49-F238E27FC236}">
                <a16:creationId xmlns:a16="http://schemas.microsoft.com/office/drawing/2014/main" id="{53B115F7-8F07-4174-BF5B-0BB78246A877}"/>
              </a:ext>
            </a:extLst>
          </p:cNvPr>
          <p:cNvSpPr/>
          <p:nvPr/>
        </p:nvSpPr>
        <p:spPr>
          <a:xfrm rot="1360872">
            <a:off x="3153475" y="3673234"/>
            <a:ext cx="1087259" cy="374317"/>
          </a:xfrm>
          <a:prstGeom prst="rightArrow">
            <a:avLst/>
          </a:prstGeom>
          <a:solidFill>
            <a:srgbClr val="8FC0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0" name="Picture 9">
            <a:extLst>
              <a:ext uri="{FF2B5EF4-FFF2-40B4-BE49-F238E27FC236}">
                <a16:creationId xmlns:a16="http://schemas.microsoft.com/office/drawing/2014/main" id="{A41ACD5C-B8E9-4222-B5F9-FF6BCC2DC5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062" y="3432649"/>
            <a:ext cx="1109662" cy="810053"/>
          </a:xfrm>
          <a:prstGeom prst="rect">
            <a:avLst/>
          </a:prstGeom>
        </p:spPr>
      </p:pic>
      <p:pic>
        <p:nvPicPr>
          <p:cNvPr id="14" name="Picture 13">
            <a:extLst>
              <a:ext uri="{FF2B5EF4-FFF2-40B4-BE49-F238E27FC236}">
                <a16:creationId xmlns:a16="http://schemas.microsoft.com/office/drawing/2014/main" id="{507F703F-1120-4A8A-93F7-9B3A7269647D}"/>
              </a:ext>
            </a:extLst>
          </p:cNvPr>
          <p:cNvPicPr>
            <a:picLocks noChangeAspect="1"/>
          </p:cNvPicPr>
          <p:nvPr/>
        </p:nvPicPr>
        <p:blipFill>
          <a:blip r:embed="rId5"/>
          <a:stretch>
            <a:fillRect/>
          </a:stretch>
        </p:blipFill>
        <p:spPr>
          <a:xfrm>
            <a:off x="9008928" y="1481224"/>
            <a:ext cx="1711047" cy="1613636"/>
          </a:xfrm>
          <a:prstGeom prst="rect">
            <a:avLst/>
          </a:prstGeom>
        </p:spPr>
      </p:pic>
      <p:sp>
        <p:nvSpPr>
          <p:cNvPr id="15" name="Rectangle 14">
            <a:extLst>
              <a:ext uri="{FF2B5EF4-FFF2-40B4-BE49-F238E27FC236}">
                <a16:creationId xmlns:a16="http://schemas.microsoft.com/office/drawing/2014/main" id="{02695706-8C78-4D51-A506-778A67A07094}"/>
              </a:ext>
            </a:extLst>
          </p:cNvPr>
          <p:cNvSpPr/>
          <p:nvPr/>
        </p:nvSpPr>
        <p:spPr>
          <a:xfrm>
            <a:off x="3525764" y="5355819"/>
            <a:ext cx="4265996"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Bathymetry: GEBCO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SST, SSS, </a:t>
            </a:r>
            <a:r>
              <a:rPr kumimoji="0" lang="en-US" sz="2300" b="0" i="0" u="none" strike="noStrike" kern="1200" cap="none" spc="0" normalizeH="0" baseline="0" noProof="0" dirty="0" err="1">
                <a:ln>
                  <a:noFill/>
                </a:ln>
                <a:solidFill>
                  <a:prstClr val="white"/>
                </a:solidFill>
                <a:effectLst/>
                <a:uLnTx/>
                <a:uFillTx/>
                <a:latin typeface="Corbel" panose="020B0503020204020204"/>
                <a:ea typeface="+mn-ea"/>
                <a:cs typeface="Arial" panose="020B0604020202020204" pitchFamily="34" charset="0"/>
              </a:rPr>
              <a:t>Chl</a:t>
            </a: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 a: NOAA ERDDAP</a:t>
            </a:r>
          </a:p>
        </p:txBody>
      </p:sp>
      <p:sp>
        <p:nvSpPr>
          <p:cNvPr id="16" name="Rectangle 15">
            <a:extLst>
              <a:ext uri="{FF2B5EF4-FFF2-40B4-BE49-F238E27FC236}">
                <a16:creationId xmlns:a16="http://schemas.microsoft.com/office/drawing/2014/main" id="{345B871C-EBC3-468F-B279-7737DD0A355C}"/>
              </a:ext>
            </a:extLst>
          </p:cNvPr>
          <p:cNvSpPr/>
          <p:nvPr/>
        </p:nvSpPr>
        <p:spPr>
          <a:xfrm>
            <a:off x="8611243" y="3035676"/>
            <a:ext cx="2607698"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ArcMET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50% and 95% KUD</a:t>
            </a:r>
          </a:p>
        </p:txBody>
      </p:sp>
      <p:sp>
        <p:nvSpPr>
          <p:cNvPr id="17" name="Arrow: Right 16">
            <a:extLst>
              <a:ext uri="{FF2B5EF4-FFF2-40B4-BE49-F238E27FC236}">
                <a16:creationId xmlns:a16="http://schemas.microsoft.com/office/drawing/2014/main" id="{77E3F2B9-BCA9-4377-B5EB-C90A7ECDDDF3}"/>
              </a:ext>
            </a:extLst>
          </p:cNvPr>
          <p:cNvSpPr/>
          <p:nvPr/>
        </p:nvSpPr>
        <p:spPr>
          <a:xfrm rot="358246">
            <a:off x="7155848" y="4662022"/>
            <a:ext cx="2203948" cy="427781"/>
          </a:xfrm>
          <a:prstGeom prst="rightArrow">
            <a:avLst/>
          </a:prstGeom>
          <a:solidFill>
            <a:srgbClr val="8FC0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8" name="Picture 17">
            <a:extLst>
              <a:ext uri="{FF2B5EF4-FFF2-40B4-BE49-F238E27FC236}">
                <a16:creationId xmlns:a16="http://schemas.microsoft.com/office/drawing/2014/main" id="{ACCAA57F-EF17-492A-9199-069EFD61D49E}"/>
              </a:ext>
            </a:extLst>
          </p:cNvPr>
          <p:cNvPicPr>
            <a:picLocks noChangeAspect="1"/>
          </p:cNvPicPr>
          <p:nvPr/>
        </p:nvPicPr>
        <p:blipFill>
          <a:blip r:embed="rId6"/>
          <a:stretch>
            <a:fillRect/>
          </a:stretch>
        </p:blipFill>
        <p:spPr>
          <a:xfrm>
            <a:off x="9613341" y="4077412"/>
            <a:ext cx="1880718" cy="1934861"/>
          </a:xfrm>
          <a:prstGeom prst="rect">
            <a:avLst/>
          </a:prstGeom>
        </p:spPr>
      </p:pic>
      <p:sp>
        <p:nvSpPr>
          <p:cNvPr id="19" name="Rectangle 18">
            <a:extLst>
              <a:ext uri="{FF2B5EF4-FFF2-40B4-BE49-F238E27FC236}">
                <a16:creationId xmlns:a16="http://schemas.microsoft.com/office/drawing/2014/main" id="{4D7D195F-2F0F-4B01-BD3B-F403AD16C7F2}"/>
              </a:ext>
            </a:extLst>
          </p:cNvPr>
          <p:cNvSpPr/>
          <p:nvPr/>
        </p:nvSpPr>
        <p:spPr>
          <a:xfrm>
            <a:off x="9113009" y="5975085"/>
            <a:ext cx="2881382"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Log-likelihood Chi-Square Test</a:t>
            </a:r>
          </a:p>
        </p:txBody>
      </p:sp>
      <p:sp>
        <p:nvSpPr>
          <p:cNvPr id="22" name="Arrow: Right 21">
            <a:extLst>
              <a:ext uri="{FF2B5EF4-FFF2-40B4-BE49-F238E27FC236}">
                <a16:creationId xmlns:a16="http://schemas.microsoft.com/office/drawing/2014/main" id="{AC4FFC74-88D0-43E8-A263-47A1FC153C65}"/>
              </a:ext>
            </a:extLst>
          </p:cNvPr>
          <p:cNvSpPr/>
          <p:nvPr/>
        </p:nvSpPr>
        <p:spPr>
          <a:xfrm rot="21261449">
            <a:off x="3494382" y="2214787"/>
            <a:ext cx="5353102" cy="374561"/>
          </a:xfrm>
          <a:prstGeom prst="rightArrow">
            <a:avLst/>
          </a:prstGeom>
          <a:solidFill>
            <a:srgbClr val="8FC0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pic>
        <p:nvPicPr>
          <p:cNvPr id="13" name="Picture 12">
            <a:extLst>
              <a:ext uri="{FF2B5EF4-FFF2-40B4-BE49-F238E27FC236}">
                <a16:creationId xmlns:a16="http://schemas.microsoft.com/office/drawing/2014/main" id="{EFB08D74-742E-4FA6-8073-2FD1702BD0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2877" y="2050985"/>
            <a:ext cx="2686707" cy="2076092"/>
          </a:xfrm>
          <a:prstGeom prst="rect">
            <a:avLst/>
          </a:prstGeom>
        </p:spPr>
      </p:pic>
      <p:sp>
        <p:nvSpPr>
          <p:cNvPr id="21" name="TextBox 20">
            <a:extLst>
              <a:ext uri="{FF2B5EF4-FFF2-40B4-BE49-F238E27FC236}">
                <a16:creationId xmlns:a16="http://schemas.microsoft.com/office/drawing/2014/main" id="{983192D2-65A1-48DE-A8E0-014594A4002C}"/>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Methodology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18024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16" grpId="0"/>
      <p:bldP spid="17" grpId="0" animBg="1"/>
      <p:bldP spid="19"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A08266-1589-48E3-83CF-95770DAE72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5029" y="2320389"/>
            <a:ext cx="3243337" cy="2826042"/>
          </a:xfrm>
          <a:prstGeom prst="rect">
            <a:avLst/>
          </a:prstGeom>
        </p:spPr>
      </p:pic>
      <p:pic>
        <p:nvPicPr>
          <p:cNvPr id="10" name="Picture 9">
            <a:extLst>
              <a:ext uri="{FF2B5EF4-FFF2-40B4-BE49-F238E27FC236}">
                <a16:creationId xmlns:a16="http://schemas.microsoft.com/office/drawing/2014/main" id="{9432FBB4-E699-4AF6-A8BD-887064AA56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8287" y="2320390"/>
            <a:ext cx="3243338" cy="2826042"/>
          </a:xfrm>
          <a:prstGeom prst="rect">
            <a:avLst/>
          </a:prstGeom>
        </p:spPr>
      </p:pic>
      <p:pic>
        <p:nvPicPr>
          <p:cNvPr id="12" name="Picture 11">
            <a:extLst>
              <a:ext uri="{FF2B5EF4-FFF2-40B4-BE49-F238E27FC236}">
                <a16:creationId xmlns:a16="http://schemas.microsoft.com/office/drawing/2014/main" id="{557B87E1-492A-4F01-8839-873FF10EBC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9520" y="2320390"/>
            <a:ext cx="3243336" cy="2826041"/>
          </a:xfrm>
          <a:prstGeom prst="rect">
            <a:avLst/>
          </a:prstGeom>
        </p:spPr>
      </p:pic>
      <p:sp>
        <p:nvSpPr>
          <p:cNvPr id="3" name="Content Placeholder 2"/>
          <p:cNvSpPr>
            <a:spLocks noGrp="1"/>
          </p:cNvSpPr>
          <p:nvPr>
            <p:ph idx="1"/>
          </p:nvPr>
        </p:nvSpPr>
        <p:spPr>
          <a:xfrm>
            <a:off x="633047" y="1825624"/>
            <a:ext cx="8006473" cy="4821361"/>
          </a:xfrm>
        </p:spPr>
        <p:txBody>
          <a:bodyPr>
            <a:normAutofit fontScale="85000" lnSpcReduction="20000"/>
          </a:bodyPr>
          <a:lstStyle/>
          <a:p>
            <a:pPr marL="0" indent="0">
              <a:buNone/>
            </a:pPr>
            <a:r>
              <a:rPr lang="en-US" sz="3300" dirty="0">
                <a:solidFill>
                  <a:srgbClr val="8FC0FB"/>
                </a:solidFill>
              </a:rPr>
              <a:t>First Chi-Square Statistic</a:t>
            </a:r>
          </a:p>
          <a:p>
            <a:pPr lvl="1"/>
            <a:r>
              <a:rPr lang="en-US" sz="2800" dirty="0"/>
              <a:t>used to determine if the sharks were using the various habitats in similar fashion. </a:t>
            </a:r>
          </a:p>
          <a:p>
            <a:pPr lvl="1"/>
            <a:r>
              <a:rPr lang="en-US" sz="2800" i="1" dirty="0"/>
              <a:t>P&gt;</a:t>
            </a:r>
            <a:r>
              <a:rPr lang="en-US" sz="2800" dirty="0"/>
              <a:t>0.05: homogeneity</a:t>
            </a:r>
          </a:p>
          <a:p>
            <a:pPr lvl="2"/>
            <a:r>
              <a:rPr lang="en-US" sz="2800" dirty="0"/>
              <a:t>signifies sharks were using habitats in proportion to its availability </a:t>
            </a:r>
          </a:p>
          <a:p>
            <a:pPr lvl="1"/>
            <a:r>
              <a:rPr lang="en-US" sz="2800" i="1" dirty="0"/>
              <a:t>P</a:t>
            </a:r>
            <a:r>
              <a:rPr lang="en-US" sz="2800" dirty="0"/>
              <a:t>&lt;0.05: heterogeneity</a:t>
            </a:r>
          </a:p>
          <a:p>
            <a:pPr lvl="2"/>
            <a:r>
              <a:rPr lang="en-US" sz="2800" dirty="0"/>
              <a:t>signifies sharks were using the various habitats in different proportions</a:t>
            </a:r>
          </a:p>
          <a:p>
            <a:pPr marL="0" indent="0">
              <a:buNone/>
            </a:pPr>
            <a:r>
              <a:rPr lang="en-US" sz="3300" dirty="0">
                <a:solidFill>
                  <a:srgbClr val="8FC0FB"/>
                </a:solidFill>
              </a:rPr>
              <a:t>Second Chi-Square Statistic</a:t>
            </a:r>
          </a:p>
          <a:p>
            <a:pPr lvl="1"/>
            <a:r>
              <a:rPr lang="en-US" sz="2800" dirty="0"/>
              <a:t>determines if selection was occurring for individual habitat types </a:t>
            </a:r>
          </a:p>
          <a:p>
            <a:pPr lvl="1"/>
            <a:r>
              <a:rPr lang="en-US" sz="2800" i="1" dirty="0"/>
              <a:t>P</a:t>
            </a:r>
            <a:r>
              <a:rPr lang="en-US" sz="2800" dirty="0"/>
              <a:t>&gt;0.05: selection is not occurring in at least some of the sharks</a:t>
            </a:r>
          </a:p>
          <a:p>
            <a:pPr lvl="1"/>
            <a:r>
              <a:rPr lang="en-US" sz="2800" i="1" dirty="0"/>
              <a:t>P</a:t>
            </a:r>
            <a:r>
              <a:rPr lang="en-US" sz="2800" dirty="0"/>
              <a:t>&lt;0.05: selection is occurring </a:t>
            </a:r>
          </a:p>
          <a:p>
            <a:pPr marL="0" indent="0">
              <a:buNone/>
            </a:pPr>
            <a:endParaRPr lang="en-US" dirty="0"/>
          </a:p>
        </p:txBody>
      </p:sp>
      <p:sp>
        <p:nvSpPr>
          <p:cNvPr id="9" name="Title 1">
            <a:extLst>
              <a:ext uri="{FF2B5EF4-FFF2-40B4-BE49-F238E27FC236}">
                <a16:creationId xmlns:a16="http://schemas.microsoft.com/office/drawing/2014/main" id="{3BF7EEB6-D180-44EC-B8C1-A9E9BE6B5F77}"/>
              </a:ext>
            </a:extLst>
          </p:cNvPr>
          <p:cNvSpPr>
            <a:spLocks noGrp="1"/>
          </p:cNvSpPr>
          <p:nvPr>
            <p:ph type="title"/>
          </p:nvPr>
        </p:nvSpPr>
        <p:spPr>
          <a:xfrm>
            <a:off x="171451" y="526803"/>
            <a:ext cx="11782424" cy="1325563"/>
          </a:xfrm>
        </p:spPr>
        <p:txBody>
          <a:bodyPr>
            <a:normAutofit/>
          </a:bodyPr>
          <a:lstStyle/>
          <a:p>
            <a:pPr algn="ctr"/>
            <a:r>
              <a:rPr lang="en-US" sz="4500" b="1" dirty="0">
                <a:solidFill>
                  <a:srgbClr val="8FC0FB"/>
                </a:solidFill>
              </a:rPr>
              <a:t>Chi-Square Statistics</a:t>
            </a:r>
          </a:p>
        </p:txBody>
      </p:sp>
      <p:sp>
        <p:nvSpPr>
          <p:cNvPr id="11" name="TextBox 10">
            <a:extLst>
              <a:ext uri="{FF2B5EF4-FFF2-40B4-BE49-F238E27FC236}">
                <a16:creationId xmlns:a16="http://schemas.microsoft.com/office/drawing/2014/main" id="{334B6D0B-1580-48B2-B3D2-4FBC56CFE555}"/>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Methodology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25219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993" y="1813901"/>
            <a:ext cx="8671822" cy="4833084"/>
          </a:xfrm>
        </p:spPr>
        <p:txBody>
          <a:bodyPr>
            <a:normAutofit/>
          </a:bodyPr>
          <a:lstStyle/>
          <a:p>
            <a:pPr marL="0" indent="0">
              <a:buNone/>
            </a:pPr>
            <a:r>
              <a:rPr lang="en-US" dirty="0">
                <a:solidFill>
                  <a:srgbClr val="8FC0FB"/>
                </a:solidFill>
              </a:rPr>
              <a:t>Third Chi-Square Statistic</a:t>
            </a:r>
          </a:p>
          <a:p>
            <a:pPr lvl="1"/>
            <a:r>
              <a:rPr lang="en-US" dirty="0"/>
              <a:t>accounts for individual variation</a:t>
            </a:r>
          </a:p>
          <a:p>
            <a:pPr lvl="1"/>
            <a:r>
              <a:rPr lang="en-US" dirty="0"/>
              <a:t>used to determine if on average, the sharks were using the various habitats in similar fashion, regardless of which they were selecting</a:t>
            </a:r>
          </a:p>
          <a:p>
            <a:pPr lvl="1"/>
            <a:r>
              <a:rPr lang="en-US" i="1" dirty="0"/>
              <a:t>P&gt;</a:t>
            </a:r>
            <a:r>
              <a:rPr lang="en-US" dirty="0"/>
              <a:t>0.05: no selection for certain habitat types</a:t>
            </a:r>
          </a:p>
          <a:p>
            <a:pPr lvl="1"/>
            <a:r>
              <a:rPr lang="en-US" i="1" dirty="0"/>
              <a:t>P</a:t>
            </a:r>
            <a:r>
              <a:rPr lang="en-US" dirty="0"/>
              <a:t>&lt;0.05: strong selection for certain habitat types</a:t>
            </a:r>
          </a:p>
          <a:p>
            <a:pPr marL="0" indent="0">
              <a:buNone/>
            </a:pPr>
            <a:r>
              <a:rPr lang="en-US" dirty="0">
                <a:solidFill>
                  <a:srgbClr val="8FC0FB"/>
                </a:solidFill>
              </a:rPr>
              <a:t>Selection Ratios</a:t>
            </a:r>
          </a:p>
          <a:p>
            <a:pPr lvl="1"/>
            <a:r>
              <a:rPr lang="en-US" dirty="0"/>
              <a:t>calculated to determine in what range selection was occurring</a:t>
            </a:r>
          </a:p>
          <a:p>
            <a:pPr lvl="1"/>
            <a:r>
              <a:rPr lang="en-US" dirty="0"/>
              <a:t>&gt;1 = selection</a:t>
            </a:r>
          </a:p>
          <a:p>
            <a:pPr lvl="1"/>
            <a:r>
              <a:rPr lang="en-US" dirty="0"/>
              <a:t>&lt;1 = avoidance</a:t>
            </a:r>
          </a:p>
          <a:p>
            <a:pPr lvl="1"/>
            <a:endParaRPr lang="en-US" dirty="0"/>
          </a:p>
        </p:txBody>
      </p:sp>
      <p:sp>
        <p:nvSpPr>
          <p:cNvPr id="9" name="Title 1">
            <a:extLst>
              <a:ext uri="{FF2B5EF4-FFF2-40B4-BE49-F238E27FC236}">
                <a16:creationId xmlns:a16="http://schemas.microsoft.com/office/drawing/2014/main" id="{3BF7EEB6-D180-44EC-B8C1-A9E9BE6B5F77}"/>
              </a:ext>
            </a:extLst>
          </p:cNvPr>
          <p:cNvSpPr>
            <a:spLocks noGrp="1"/>
          </p:cNvSpPr>
          <p:nvPr>
            <p:ph type="title"/>
          </p:nvPr>
        </p:nvSpPr>
        <p:spPr>
          <a:xfrm>
            <a:off x="171451" y="526803"/>
            <a:ext cx="11782424" cy="1325563"/>
          </a:xfrm>
        </p:spPr>
        <p:txBody>
          <a:bodyPr>
            <a:normAutofit/>
          </a:bodyPr>
          <a:lstStyle/>
          <a:p>
            <a:pPr algn="ctr"/>
            <a:r>
              <a:rPr lang="en-US" sz="4500" b="1" dirty="0">
                <a:solidFill>
                  <a:srgbClr val="8FC0FB"/>
                </a:solidFill>
              </a:rPr>
              <a:t>Chi-Square Statistics</a:t>
            </a:r>
          </a:p>
        </p:txBody>
      </p:sp>
      <p:sp>
        <p:nvSpPr>
          <p:cNvPr id="11" name="TextBox 10">
            <a:extLst>
              <a:ext uri="{FF2B5EF4-FFF2-40B4-BE49-F238E27FC236}">
                <a16:creationId xmlns:a16="http://schemas.microsoft.com/office/drawing/2014/main" id="{334B6D0B-1580-48B2-B3D2-4FBC56CFE555}"/>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Methodology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pic>
        <p:nvPicPr>
          <p:cNvPr id="5" name="Picture 4">
            <a:extLst>
              <a:ext uri="{FF2B5EF4-FFF2-40B4-BE49-F238E27FC236}">
                <a16:creationId xmlns:a16="http://schemas.microsoft.com/office/drawing/2014/main" id="{75438993-5633-4054-8788-D787165520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0866" y="822249"/>
            <a:ext cx="1985668" cy="1730187"/>
          </a:xfrm>
          <a:prstGeom prst="rect">
            <a:avLst/>
          </a:prstGeom>
        </p:spPr>
      </p:pic>
      <p:pic>
        <p:nvPicPr>
          <p:cNvPr id="6" name="Picture 5">
            <a:extLst>
              <a:ext uri="{FF2B5EF4-FFF2-40B4-BE49-F238E27FC236}">
                <a16:creationId xmlns:a16="http://schemas.microsoft.com/office/drawing/2014/main" id="{C00BDAD7-2483-4AFA-A79C-8F83D9D2F0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3650" y="4752751"/>
            <a:ext cx="1985668" cy="1730187"/>
          </a:xfrm>
          <a:prstGeom prst="rect">
            <a:avLst/>
          </a:prstGeom>
        </p:spPr>
      </p:pic>
      <p:pic>
        <p:nvPicPr>
          <p:cNvPr id="7" name="Picture 6">
            <a:extLst>
              <a:ext uri="{FF2B5EF4-FFF2-40B4-BE49-F238E27FC236}">
                <a16:creationId xmlns:a16="http://schemas.microsoft.com/office/drawing/2014/main" id="{CB1608F5-64EB-49DA-A833-FDFA573BDE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0866" y="2794783"/>
            <a:ext cx="1983406" cy="1728216"/>
          </a:xfrm>
          <a:prstGeom prst="rect">
            <a:avLst/>
          </a:prstGeom>
        </p:spPr>
      </p:pic>
    </p:spTree>
    <p:extLst>
      <p:ext uri="{BB962C8B-B14F-4D97-AF65-F5344CB8AC3E}">
        <p14:creationId xmlns:p14="http://schemas.microsoft.com/office/powerpoint/2010/main" val="349555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2BC0C2-C77C-47AB-90D2-E5D2DE28F03C}"/>
              </a:ext>
            </a:extLst>
          </p:cNvPr>
          <p:cNvSpPr txBox="1">
            <a:spLocks noGrp="1"/>
          </p:cNvSpPr>
          <p:nvPr>
            <p:ph idx="1"/>
          </p:nvPr>
        </p:nvSpPr>
        <p:spPr>
          <a:xfrm>
            <a:off x="685800" y="1707182"/>
            <a:ext cx="4758497" cy="2471446"/>
          </a:xfrm>
          <a:prstGeom prst="rect">
            <a:avLst/>
          </a:prstGeom>
          <a:noFill/>
        </p:spPr>
        <p:txBody>
          <a:bodyPr wrap="square" rtlCol="0">
            <a:spAutoFit/>
          </a:bodyPr>
          <a:lstStyle/>
          <a:p>
            <a:r>
              <a:rPr lang="en-US" sz="2400" dirty="0">
                <a:solidFill>
                  <a:schemeClr val="tx1">
                    <a:lumMod val="95000"/>
                    <a:lumOff val="5000"/>
                  </a:schemeClr>
                </a:solidFill>
              </a:rPr>
              <a:t>Elasmobranchii </a:t>
            </a:r>
            <a:r>
              <a:rPr lang="en-US" sz="2400" dirty="0">
                <a:solidFill>
                  <a:schemeClr val="tx1">
                    <a:lumMod val="95000"/>
                    <a:lumOff val="5000"/>
                  </a:schemeClr>
                </a:solidFill>
                <a:sym typeface="Wingdings" panose="05000000000000000000" pitchFamily="2" charset="2"/>
              </a:rPr>
              <a:t> </a:t>
            </a:r>
            <a:r>
              <a:rPr lang="en-US" sz="2400" dirty="0">
                <a:solidFill>
                  <a:schemeClr val="tx1">
                    <a:lumMod val="95000"/>
                    <a:lumOff val="5000"/>
                  </a:schemeClr>
                </a:solidFill>
              </a:rPr>
              <a:t>Lamniformes</a:t>
            </a:r>
            <a:endParaRPr lang="en-US" sz="2400" dirty="0">
              <a:solidFill>
                <a:schemeClr val="tx1"/>
              </a:solidFill>
            </a:endParaRPr>
          </a:p>
          <a:p>
            <a:r>
              <a:rPr lang="en-US" sz="2400" dirty="0">
                <a:solidFill>
                  <a:schemeClr val="tx1"/>
                </a:solidFill>
              </a:rPr>
              <a:t>World’s largest predatory fish</a:t>
            </a:r>
          </a:p>
          <a:p>
            <a:r>
              <a:rPr lang="en-US" sz="2400" dirty="0">
                <a:solidFill>
                  <a:schemeClr val="tx1"/>
                </a:solidFill>
              </a:rPr>
              <a:t>Distributed throughout all oceans</a:t>
            </a:r>
          </a:p>
          <a:p>
            <a:r>
              <a:rPr lang="en-US" sz="2400" dirty="0">
                <a:solidFill>
                  <a:schemeClr val="tx1"/>
                </a:solidFill>
              </a:rPr>
              <a:t>Little known about movement patterns and habitat use at young life stages</a:t>
            </a:r>
          </a:p>
        </p:txBody>
      </p:sp>
      <p:sp>
        <p:nvSpPr>
          <p:cNvPr id="5" name="TextBox 4">
            <a:extLst>
              <a:ext uri="{FF2B5EF4-FFF2-40B4-BE49-F238E27FC236}">
                <a16:creationId xmlns:a16="http://schemas.microsoft.com/office/drawing/2014/main" id="{8674B725-757B-4D07-A444-F6FF8CC4C654}"/>
              </a:ext>
            </a:extLst>
          </p:cNvPr>
          <p:cNvSpPr txBox="1"/>
          <p:nvPr/>
        </p:nvSpPr>
        <p:spPr>
          <a:xfrm>
            <a:off x="1793631" y="6642556"/>
            <a:ext cx="10415417" cy="230832"/>
          </a:xfrm>
          <a:prstGeom prst="rect">
            <a:avLst/>
          </a:prstGeom>
          <a:noFill/>
        </p:spPr>
        <p:txBody>
          <a:bodyPr wrap="square" rtlCol="0">
            <a:spAutoFit/>
          </a:bodyPr>
          <a:lstStyle/>
          <a:p>
            <a:pPr algn="r"/>
            <a:r>
              <a:rPr lang="en-US" sz="900" dirty="0" err="1"/>
              <a:t>Natanson</a:t>
            </a:r>
            <a:r>
              <a:rPr lang="en-US" sz="900" dirty="0"/>
              <a:t> &amp; Skomal 2015; Onate-Gonzalez et al 2017; Bruce &amp; Bradford 2012; CITES 2004; Casey &amp; Pratt 1985; </a:t>
            </a:r>
            <a:r>
              <a:rPr lang="en-US" sz="900" dirty="0" err="1"/>
              <a:t>Cailliet</a:t>
            </a:r>
            <a:r>
              <a:rPr lang="en-US" sz="900" dirty="0"/>
              <a:t> et al 1985; Francis 1996; Malcolm et al 2001 Santana-Morales et al 2012; Parsons et al 2008</a:t>
            </a:r>
          </a:p>
        </p:txBody>
      </p:sp>
      <p:sp>
        <p:nvSpPr>
          <p:cNvPr id="8" name="Content Placeholder 3">
            <a:extLst>
              <a:ext uri="{FF2B5EF4-FFF2-40B4-BE49-F238E27FC236}">
                <a16:creationId xmlns:a16="http://schemas.microsoft.com/office/drawing/2014/main" id="{80AC314F-3804-4E4E-AEAC-A82540615E41}"/>
              </a:ext>
            </a:extLst>
          </p:cNvPr>
          <p:cNvSpPr txBox="1">
            <a:spLocks/>
          </p:cNvSpPr>
          <p:nvPr/>
        </p:nvSpPr>
        <p:spPr>
          <a:xfrm>
            <a:off x="685800" y="4329668"/>
            <a:ext cx="8049183" cy="2010807"/>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8FC0FB"/>
                </a:solidFill>
              </a:rPr>
              <a:t>Life stages:</a:t>
            </a:r>
          </a:p>
          <a:p>
            <a:pPr lvl="1"/>
            <a:r>
              <a:rPr lang="en-US" dirty="0"/>
              <a:t>Young-of-the-Year (birth to 1 year; 120 cm to 175 cm TL)</a:t>
            </a:r>
          </a:p>
          <a:p>
            <a:pPr lvl="1"/>
            <a:r>
              <a:rPr lang="en-US" dirty="0"/>
              <a:t>Juvenile (175 cm to 300 cm TL)</a:t>
            </a:r>
          </a:p>
          <a:p>
            <a:pPr lvl="1"/>
            <a:r>
              <a:rPr lang="en-US" dirty="0"/>
              <a:t>Sub-adult (immature; &gt;300 cm TL)</a:t>
            </a:r>
          </a:p>
          <a:p>
            <a:pPr lvl="1"/>
            <a:r>
              <a:rPr lang="en-US" dirty="0"/>
              <a:t>Adult (mature; females &gt;450 cm TL, males &gt;379 cm TL)</a:t>
            </a:r>
          </a:p>
        </p:txBody>
      </p:sp>
      <p:pic>
        <p:nvPicPr>
          <p:cNvPr id="7" name="Picture 6">
            <a:extLst>
              <a:ext uri="{FF2B5EF4-FFF2-40B4-BE49-F238E27FC236}">
                <a16:creationId xmlns:a16="http://schemas.microsoft.com/office/drawing/2014/main" id="{B0B7027B-C55D-413D-9DF7-0E3653DC4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795" y="1502124"/>
            <a:ext cx="5190820" cy="3093729"/>
          </a:xfrm>
          <a:prstGeom prst="rect">
            <a:avLst/>
          </a:prstGeom>
        </p:spPr>
      </p:pic>
      <p:sp>
        <p:nvSpPr>
          <p:cNvPr id="10" name="Title 1">
            <a:extLst>
              <a:ext uri="{FF2B5EF4-FFF2-40B4-BE49-F238E27FC236}">
                <a16:creationId xmlns:a16="http://schemas.microsoft.com/office/drawing/2014/main" id="{AF247F10-4C69-4B3F-AE5B-49E7F2E128E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500" b="1" i="0" u="none" strike="noStrike" kern="1200" cap="none" spc="0" normalizeH="0" baseline="0" noProof="0" dirty="0">
                <a:ln>
                  <a:noFill/>
                </a:ln>
                <a:solidFill>
                  <a:srgbClr val="8FC0FB"/>
                </a:solidFill>
                <a:effectLst/>
                <a:uLnTx/>
                <a:uFillTx/>
                <a:latin typeface="Corbel" panose="020B0503020204020204"/>
                <a:ea typeface="+mj-ea"/>
                <a:cs typeface="+mj-cs"/>
              </a:rPr>
              <a:t>White Sharks </a:t>
            </a:r>
            <a:r>
              <a:rPr kumimoji="0" lang="en-US" sz="4500" b="0" i="1" u="none" strike="noStrike" kern="1200" cap="none" spc="0" normalizeH="0" baseline="0" noProof="0" dirty="0">
                <a:ln>
                  <a:noFill/>
                </a:ln>
                <a:solidFill>
                  <a:srgbClr val="8FC0FB"/>
                </a:solidFill>
                <a:effectLst/>
                <a:uLnTx/>
                <a:uFillTx/>
                <a:latin typeface="Corbel" panose="020B0503020204020204"/>
                <a:ea typeface="+mj-ea"/>
                <a:cs typeface="+mj-cs"/>
              </a:rPr>
              <a:t>(Carcharodon carcharias)</a:t>
            </a:r>
          </a:p>
        </p:txBody>
      </p:sp>
      <p:sp>
        <p:nvSpPr>
          <p:cNvPr id="9" name="TextBox 8">
            <a:extLst>
              <a:ext uri="{FF2B5EF4-FFF2-40B4-BE49-F238E27FC236}">
                <a16:creationId xmlns:a16="http://schemas.microsoft.com/office/drawing/2014/main" id="{E4CC1A11-474F-4B8F-9BA0-E5E9FC69AF92}"/>
              </a:ext>
            </a:extLst>
          </p:cNvPr>
          <p:cNvSpPr txBox="1"/>
          <p:nvPr/>
        </p:nvSpPr>
        <p:spPr>
          <a:xfrm>
            <a:off x="1624652" y="91127"/>
            <a:ext cx="8915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961494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548CEF-4B4F-46B2-B63A-6F083B66AA9D}"/>
              </a:ext>
            </a:extLst>
          </p:cNvPr>
          <p:cNvSpPr txBox="1"/>
          <p:nvPr/>
        </p:nvSpPr>
        <p:spPr>
          <a:xfrm>
            <a:off x="7770773" y="1690688"/>
            <a:ext cx="3642152" cy="4893647"/>
          </a:xfrm>
          <a:prstGeom prst="rect">
            <a:avLst/>
          </a:prstGeom>
          <a:noFill/>
        </p:spPr>
        <p:txBody>
          <a:bodyPr wrap="square" rtlCol="0">
            <a:spAutoFit/>
          </a:bodyPr>
          <a:lstStyle/>
          <a:p>
            <a:pPr marL="511175"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Movements parallel to LI’s southern shoreline and NJ coast</a:t>
            </a:r>
          </a:p>
          <a:p>
            <a:pPr marL="511175"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511175"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Distance from shore:           0.14  - 131 km</a:t>
            </a:r>
          </a:p>
          <a:p>
            <a:pPr marL="511175"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511175"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Total track distances:       57-2089 km</a:t>
            </a:r>
          </a:p>
          <a:p>
            <a:pPr marL="511175"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511175"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Days at liberty: </a:t>
            </a:r>
          </a:p>
          <a:p>
            <a:pPr marL="168275"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	</a:t>
            </a:r>
            <a:r>
              <a:rPr lang="en-US" sz="2400" dirty="0">
                <a:solidFill>
                  <a:prstClr val="white"/>
                </a:solidFill>
                <a:latin typeface="Corbel" panose="020B0503020204020204"/>
              </a:rPr>
              <a:t>58</a:t>
            </a: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 (±10) days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9" name="Title 1">
            <a:extLst>
              <a:ext uri="{FF2B5EF4-FFF2-40B4-BE49-F238E27FC236}">
                <a16:creationId xmlns:a16="http://schemas.microsoft.com/office/drawing/2014/main" id="{504872DF-4199-48AA-BCC0-B7151258972D}"/>
              </a:ext>
            </a:extLst>
          </p:cNvPr>
          <p:cNvSpPr>
            <a:spLocks noGrp="1"/>
          </p:cNvSpPr>
          <p:nvPr>
            <p:ph type="title"/>
          </p:nvPr>
        </p:nvSpPr>
        <p:spPr>
          <a:xfrm>
            <a:off x="838200" y="365125"/>
            <a:ext cx="10515600" cy="1325563"/>
          </a:xfrm>
        </p:spPr>
        <p:txBody>
          <a:bodyPr>
            <a:normAutofit/>
          </a:bodyPr>
          <a:lstStyle/>
          <a:p>
            <a:pPr algn="ctr"/>
            <a:r>
              <a:rPr lang="en-US" sz="4500" b="1" dirty="0">
                <a:solidFill>
                  <a:srgbClr val="8FC0FB"/>
                </a:solidFill>
              </a:rPr>
              <a:t>Horizontal Movement</a:t>
            </a:r>
          </a:p>
        </p:txBody>
      </p:sp>
      <p:sp>
        <p:nvSpPr>
          <p:cNvPr id="6" name="TextBox 5">
            <a:extLst>
              <a:ext uri="{FF2B5EF4-FFF2-40B4-BE49-F238E27FC236}">
                <a16:creationId xmlns:a16="http://schemas.microsoft.com/office/drawing/2014/main" id="{9C4C2BD9-0A60-4FD9-A4BE-3BF10D22F5C8}"/>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pic>
        <p:nvPicPr>
          <p:cNvPr id="7" name="Picture 6">
            <a:extLst>
              <a:ext uri="{FF2B5EF4-FFF2-40B4-BE49-F238E27FC236}">
                <a16:creationId xmlns:a16="http://schemas.microsoft.com/office/drawing/2014/main" id="{D16DD594-DEEB-47B9-A2BB-6E338C225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995" y="1485799"/>
            <a:ext cx="6598465" cy="5098536"/>
          </a:xfrm>
          <a:prstGeom prst="rect">
            <a:avLst/>
          </a:prstGeom>
        </p:spPr>
      </p:pic>
    </p:spTree>
    <p:extLst>
      <p:ext uri="{BB962C8B-B14F-4D97-AF65-F5344CB8AC3E}">
        <p14:creationId xmlns:p14="http://schemas.microsoft.com/office/powerpoint/2010/main" val="2212191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AEB0928-8B6C-4DF5-B95B-DC0116C2F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682" y="1744686"/>
            <a:ext cx="5786538" cy="4471416"/>
          </a:xfrm>
          <a:prstGeom prst="rect">
            <a:avLst/>
          </a:prstGeom>
        </p:spPr>
      </p:pic>
      <p:pic>
        <p:nvPicPr>
          <p:cNvPr id="13" name="Picture 12">
            <a:extLst>
              <a:ext uri="{FF2B5EF4-FFF2-40B4-BE49-F238E27FC236}">
                <a16:creationId xmlns:a16="http://schemas.microsoft.com/office/drawing/2014/main" id="{3CB049D5-14BB-45F5-8671-2E479C1D3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60" y="1778500"/>
            <a:ext cx="5786538" cy="4471416"/>
          </a:xfrm>
          <a:prstGeom prst="rect">
            <a:avLst/>
          </a:prstGeom>
        </p:spPr>
      </p:pic>
      <p:sp>
        <p:nvSpPr>
          <p:cNvPr id="11" name="Title 1">
            <a:extLst>
              <a:ext uri="{FF2B5EF4-FFF2-40B4-BE49-F238E27FC236}">
                <a16:creationId xmlns:a16="http://schemas.microsoft.com/office/drawing/2014/main" id="{E49CC9A6-DFE4-438B-BDE5-B74F98B5F3D2}"/>
              </a:ext>
            </a:extLst>
          </p:cNvPr>
          <p:cNvSpPr>
            <a:spLocks noGrp="1"/>
          </p:cNvSpPr>
          <p:nvPr>
            <p:ph type="title"/>
          </p:nvPr>
        </p:nvSpPr>
        <p:spPr>
          <a:xfrm>
            <a:off x="838200" y="365125"/>
            <a:ext cx="10515600" cy="1325563"/>
          </a:xfrm>
        </p:spPr>
        <p:txBody>
          <a:bodyPr>
            <a:normAutofit/>
          </a:bodyPr>
          <a:lstStyle/>
          <a:p>
            <a:pPr algn="ctr"/>
            <a:r>
              <a:rPr lang="en-US" sz="4500" b="1" dirty="0">
                <a:solidFill>
                  <a:srgbClr val="8FC0FB"/>
                </a:solidFill>
              </a:rPr>
              <a:t>Horizontal Movement</a:t>
            </a:r>
          </a:p>
        </p:txBody>
      </p:sp>
      <p:sp>
        <p:nvSpPr>
          <p:cNvPr id="6" name="TextBox 5">
            <a:extLst>
              <a:ext uri="{FF2B5EF4-FFF2-40B4-BE49-F238E27FC236}">
                <a16:creationId xmlns:a16="http://schemas.microsoft.com/office/drawing/2014/main" id="{7C19F246-07FE-45D2-AF27-7544269DAD29}"/>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920195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8A883A-5E06-46BF-98AE-37C6A36A7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29" y="1374894"/>
            <a:ext cx="5950217" cy="5184648"/>
          </a:xfrm>
          <a:prstGeom prst="rect">
            <a:avLst/>
          </a:prstGeom>
        </p:spPr>
      </p:pic>
      <p:pic>
        <p:nvPicPr>
          <p:cNvPr id="18" name="Picture 17">
            <a:extLst>
              <a:ext uri="{FF2B5EF4-FFF2-40B4-BE49-F238E27FC236}">
                <a16:creationId xmlns:a16="http://schemas.microsoft.com/office/drawing/2014/main" id="{C2D8B639-DDBE-4D24-A2DB-6CBD2D32EE5C}"/>
              </a:ext>
            </a:extLst>
          </p:cNvPr>
          <p:cNvPicPr/>
          <p:nvPr/>
        </p:nvPicPr>
        <p:blipFill>
          <a:blip r:embed="rId4">
            <a:extLst>
              <a:ext uri="{28A0092B-C50C-407E-A947-70E740481C1C}">
                <a14:useLocalDpi xmlns:a14="http://schemas.microsoft.com/office/drawing/2010/main" val="0"/>
              </a:ext>
            </a:extLst>
          </a:blip>
          <a:stretch>
            <a:fillRect/>
          </a:stretch>
        </p:blipFill>
        <p:spPr>
          <a:xfrm>
            <a:off x="6919677" y="3429000"/>
            <a:ext cx="4690872" cy="3163824"/>
          </a:xfrm>
          <a:prstGeom prst="rect">
            <a:avLst/>
          </a:prstGeom>
        </p:spPr>
      </p:pic>
      <p:sp>
        <p:nvSpPr>
          <p:cNvPr id="12" name="Title 1">
            <a:extLst>
              <a:ext uri="{FF2B5EF4-FFF2-40B4-BE49-F238E27FC236}">
                <a16:creationId xmlns:a16="http://schemas.microsoft.com/office/drawing/2014/main" id="{E09A287E-0A71-43B9-9828-9B80B177D517}"/>
              </a:ext>
            </a:extLst>
          </p:cNvPr>
          <p:cNvSpPr>
            <a:spLocks noGrp="1"/>
          </p:cNvSpPr>
          <p:nvPr>
            <p:ph type="title"/>
          </p:nvPr>
        </p:nvSpPr>
        <p:spPr>
          <a:xfrm>
            <a:off x="314325" y="322597"/>
            <a:ext cx="11630025" cy="1325563"/>
          </a:xfrm>
        </p:spPr>
        <p:txBody>
          <a:bodyPr>
            <a:normAutofit/>
          </a:bodyPr>
          <a:lstStyle/>
          <a:p>
            <a:pPr algn="ctr"/>
            <a:r>
              <a:rPr lang="en-US" sz="4500" b="1" dirty="0">
                <a:solidFill>
                  <a:srgbClr val="8FC0FB"/>
                </a:solidFill>
              </a:rPr>
              <a:t>Bathymetry</a:t>
            </a:r>
          </a:p>
        </p:txBody>
      </p:sp>
      <p:graphicFrame>
        <p:nvGraphicFramePr>
          <p:cNvPr id="11" name="Table 10">
            <a:extLst>
              <a:ext uri="{FF2B5EF4-FFF2-40B4-BE49-F238E27FC236}">
                <a16:creationId xmlns:a16="http://schemas.microsoft.com/office/drawing/2014/main" id="{1AA9F1BF-3F4D-4E4C-B6B5-93D2334B5924}"/>
              </a:ext>
            </a:extLst>
          </p:cNvPr>
          <p:cNvGraphicFramePr>
            <a:graphicFrameLocks noGrp="1"/>
          </p:cNvGraphicFramePr>
          <p:nvPr>
            <p:extLst>
              <p:ext uri="{D42A27DB-BD31-4B8C-83A1-F6EECF244321}">
                <p14:modId xmlns:p14="http://schemas.microsoft.com/office/powerpoint/2010/main" val="4157214972"/>
              </p:ext>
            </p:extLst>
          </p:nvPr>
        </p:nvGraphicFramePr>
        <p:xfrm>
          <a:off x="6914723" y="1347741"/>
          <a:ext cx="4695826" cy="1950749"/>
        </p:xfrm>
        <a:graphic>
          <a:graphicData uri="http://schemas.openxmlformats.org/drawingml/2006/table">
            <a:tbl>
              <a:tblPr firstRow="1" bandRow="1">
                <a:tableStyleId>{5C22544A-7EE6-4342-B048-85BDC9FD1C3A}</a:tableStyleId>
              </a:tblPr>
              <a:tblGrid>
                <a:gridCol w="2199188">
                  <a:extLst>
                    <a:ext uri="{9D8B030D-6E8A-4147-A177-3AD203B41FA5}">
                      <a16:colId xmlns:a16="http://schemas.microsoft.com/office/drawing/2014/main" val="435911107"/>
                    </a:ext>
                  </a:extLst>
                </a:gridCol>
                <a:gridCol w="1315540">
                  <a:extLst>
                    <a:ext uri="{9D8B030D-6E8A-4147-A177-3AD203B41FA5}">
                      <a16:colId xmlns:a16="http://schemas.microsoft.com/office/drawing/2014/main" val="3301049791"/>
                    </a:ext>
                  </a:extLst>
                </a:gridCol>
                <a:gridCol w="1181098">
                  <a:extLst>
                    <a:ext uri="{9D8B030D-6E8A-4147-A177-3AD203B41FA5}">
                      <a16:colId xmlns:a16="http://schemas.microsoft.com/office/drawing/2014/main" val="4089021371"/>
                    </a:ext>
                  </a:extLst>
                </a:gridCol>
              </a:tblGrid>
              <a:tr h="646092">
                <a:tc>
                  <a:txBody>
                    <a:bodyPr/>
                    <a:lstStyle/>
                    <a:p>
                      <a:pPr algn="ctr"/>
                      <a:r>
                        <a:rPr lang="en-US" dirty="0"/>
                        <a:t>Likelihood Ratio Chi-Square Statistic</a:t>
                      </a:r>
                    </a:p>
                  </a:txBody>
                  <a:tcPr>
                    <a:solidFill>
                      <a:srgbClr val="002060"/>
                    </a:solidFill>
                  </a:tcPr>
                </a:tc>
                <a:tc>
                  <a:txBody>
                    <a:bodyPr/>
                    <a:lstStyle/>
                    <a:p>
                      <a:pPr algn="ctr"/>
                      <a:r>
                        <a:rPr lang="en-US" dirty="0"/>
                        <a:t>Degrees of Freedom</a:t>
                      </a:r>
                    </a:p>
                  </a:txBody>
                  <a:tcPr>
                    <a:solidFill>
                      <a:srgbClr val="002060"/>
                    </a:solidFill>
                  </a:tcPr>
                </a:tc>
                <a:tc>
                  <a:txBody>
                    <a:bodyPr/>
                    <a:lstStyle/>
                    <a:p>
                      <a:pPr algn="ctr"/>
                      <a:r>
                        <a:rPr lang="en-US" dirty="0"/>
                        <a:t>P-value</a:t>
                      </a:r>
                    </a:p>
                  </a:txBody>
                  <a:tcPr anchor="ctr">
                    <a:solidFill>
                      <a:srgbClr val="002060"/>
                    </a:solidFill>
                  </a:tcPr>
                </a:tc>
                <a:extLst>
                  <a:ext uri="{0D108BD9-81ED-4DB2-BD59-A6C34878D82A}">
                    <a16:rowId xmlns:a16="http://schemas.microsoft.com/office/drawing/2014/main" val="2696042150"/>
                  </a:ext>
                </a:extLst>
              </a:tr>
              <a:tr h="434550">
                <a:tc>
                  <a:txBody>
                    <a:bodyPr/>
                    <a:lstStyle/>
                    <a:p>
                      <a:pPr algn="ctr"/>
                      <a:r>
                        <a:rPr lang="en-US" dirty="0"/>
                        <a:t>χ</a:t>
                      </a:r>
                      <a:r>
                        <a:rPr lang="en-US" baseline="-25000" dirty="0"/>
                        <a:t>L1</a:t>
                      </a:r>
                      <a:r>
                        <a:rPr lang="en-US" baseline="30000" dirty="0"/>
                        <a:t>2</a:t>
                      </a:r>
                      <a:r>
                        <a:rPr lang="en-US" baseline="0" dirty="0"/>
                        <a:t> = 852.14</a:t>
                      </a:r>
                      <a:endParaRPr lang="en-US" baseline="30000" dirty="0"/>
                    </a:p>
                  </a:txBody>
                  <a:tcPr/>
                </a:tc>
                <a:tc>
                  <a:txBody>
                    <a:bodyPr/>
                    <a:lstStyle/>
                    <a:p>
                      <a:pPr algn="ctr"/>
                      <a:r>
                        <a:rPr lang="en-US" dirty="0"/>
                        <a:t>551</a:t>
                      </a:r>
                    </a:p>
                  </a:txBody>
                  <a:tcPr/>
                </a:tc>
                <a:tc>
                  <a:txBody>
                    <a:bodyPr/>
                    <a:lstStyle/>
                    <a:p>
                      <a:pPr algn="ctr"/>
                      <a:r>
                        <a:rPr lang="en-US" dirty="0"/>
                        <a:t>&lt;0.00001</a:t>
                      </a:r>
                    </a:p>
                  </a:txBody>
                  <a:tcPr/>
                </a:tc>
                <a:extLst>
                  <a:ext uri="{0D108BD9-81ED-4DB2-BD59-A6C34878D82A}">
                    <a16:rowId xmlns:a16="http://schemas.microsoft.com/office/drawing/2014/main" val="1699190589"/>
                  </a:ext>
                </a:extLst>
              </a:tr>
              <a:tr h="4345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χ</a:t>
                      </a:r>
                      <a:r>
                        <a:rPr lang="en-US" baseline="-25000" dirty="0"/>
                        <a:t>L2</a:t>
                      </a:r>
                      <a:r>
                        <a:rPr lang="en-US" baseline="30000" dirty="0"/>
                        <a:t>2</a:t>
                      </a:r>
                      <a:r>
                        <a:rPr lang="en-US" baseline="0" dirty="0"/>
                        <a:t> = 2743.34</a:t>
                      </a:r>
                      <a:endParaRPr lang="en-US" baseline="30000" dirty="0"/>
                    </a:p>
                  </a:txBody>
                  <a:tcPr/>
                </a:tc>
                <a:tc>
                  <a:txBody>
                    <a:bodyPr/>
                    <a:lstStyle/>
                    <a:p>
                      <a:pPr algn="ctr"/>
                      <a:r>
                        <a:rPr lang="en-US" dirty="0"/>
                        <a:t>580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&lt;0.00001</a:t>
                      </a:r>
                    </a:p>
                  </a:txBody>
                  <a:tcPr/>
                </a:tc>
                <a:extLst>
                  <a:ext uri="{0D108BD9-81ED-4DB2-BD59-A6C34878D82A}">
                    <a16:rowId xmlns:a16="http://schemas.microsoft.com/office/drawing/2014/main" val="118464655"/>
                  </a:ext>
                </a:extLst>
              </a:tr>
              <a:tr h="4355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χ</a:t>
                      </a:r>
                      <a:r>
                        <a:rPr lang="en-US" baseline="-25000" dirty="0"/>
                        <a:t>L2</a:t>
                      </a:r>
                      <a:r>
                        <a:rPr lang="en-US" baseline="30000" dirty="0"/>
                        <a:t>2 </a:t>
                      </a:r>
                      <a:r>
                        <a:rPr lang="en-US" baseline="0" dirty="0"/>
                        <a:t>–</a:t>
                      </a:r>
                      <a:r>
                        <a:rPr lang="en-US" baseline="30000" dirty="0"/>
                        <a:t> </a:t>
                      </a:r>
                      <a:r>
                        <a:rPr lang="en-US" dirty="0"/>
                        <a:t>χ</a:t>
                      </a:r>
                      <a:r>
                        <a:rPr lang="en-US" baseline="-25000" dirty="0"/>
                        <a:t>L1</a:t>
                      </a:r>
                      <a:r>
                        <a:rPr lang="en-US" baseline="30000" dirty="0"/>
                        <a:t>2</a:t>
                      </a:r>
                      <a:r>
                        <a:rPr lang="en-US" baseline="0" dirty="0"/>
                        <a:t> = 1891.20</a:t>
                      </a:r>
                      <a:endParaRPr lang="en-US" baseline="30000" dirty="0"/>
                    </a:p>
                  </a:txBody>
                  <a:tcPr/>
                </a:tc>
                <a:tc>
                  <a:txBody>
                    <a:bodyPr/>
                    <a:lstStyle/>
                    <a:p>
                      <a:pPr algn="ctr"/>
                      <a:r>
                        <a:rPr lang="en-US" dirty="0"/>
                        <a:t>29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&lt;0.00001</a:t>
                      </a:r>
                    </a:p>
                  </a:txBody>
                  <a:tcPr/>
                </a:tc>
                <a:extLst>
                  <a:ext uri="{0D108BD9-81ED-4DB2-BD59-A6C34878D82A}">
                    <a16:rowId xmlns:a16="http://schemas.microsoft.com/office/drawing/2014/main" val="954637159"/>
                  </a:ext>
                </a:extLst>
              </a:tr>
            </a:tbl>
          </a:graphicData>
        </a:graphic>
      </p:graphicFrame>
      <p:sp>
        <p:nvSpPr>
          <p:cNvPr id="2" name="Arrow: Down 1">
            <a:extLst>
              <a:ext uri="{FF2B5EF4-FFF2-40B4-BE49-F238E27FC236}">
                <a16:creationId xmlns:a16="http://schemas.microsoft.com/office/drawing/2014/main" id="{5893F451-9DC4-4645-94B0-43C88AD1DC13}"/>
              </a:ext>
            </a:extLst>
          </p:cNvPr>
          <p:cNvSpPr/>
          <p:nvPr/>
        </p:nvSpPr>
        <p:spPr>
          <a:xfrm rot="2210864">
            <a:off x="1901661" y="1475143"/>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Arrow: Down 13">
            <a:extLst>
              <a:ext uri="{FF2B5EF4-FFF2-40B4-BE49-F238E27FC236}">
                <a16:creationId xmlns:a16="http://schemas.microsoft.com/office/drawing/2014/main" id="{D33EB729-A9DF-4A36-B21A-CB1EB7A7334E}"/>
              </a:ext>
            </a:extLst>
          </p:cNvPr>
          <p:cNvSpPr/>
          <p:nvPr/>
        </p:nvSpPr>
        <p:spPr>
          <a:xfrm rot="2210864">
            <a:off x="7877966" y="3447360"/>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5" name="Left Brace 14">
            <a:extLst>
              <a:ext uri="{FF2B5EF4-FFF2-40B4-BE49-F238E27FC236}">
                <a16:creationId xmlns:a16="http://schemas.microsoft.com/office/drawing/2014/main" id="{B804D916-6356-47D8-876C-BB6A97A35A7B}"/>
              </a:ext>
            </a:extLst>
          </p:cNvPr>
          <p:cNvSpPr/>
          <p:nvPr/>
        </p:nvSpPr>
        <p:spPr>
          <a:xfrm rot="5400000">
            <a:off x="3991554" y="2538628"/>
            <a:ext cx="311608" cy="3974123"/>
          </a:xfrm>
          <a:prstGeom prst="leftBrace">
            <a:avLst>
              <a:gd name="adj1" fmla="val 8333"/>
              <a:gd name="adj2" fmla="val 50000"/>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Left Brace 15">
            <a:extLst>
              <a:ext uri="{FF2B5EF4-FFF2-40B4-BE49-F238E27FC236}">
                <a16:creationId xmlns:a16="http://schemas.microsoft.com/office/drawing/2014/main" id="{9E30D56D-B236-4E18-B36E-1E558FB9B767}"/>
              </a:ext>
            </a:extLst>
          </p:cNvPr>
          <p:cNvSpPr/>
          <p:nvPr/>
        </p:nvSpPr>
        <p:spPr>
          <a:xfrm rot="5400000">
            <a:off x="9527190" y="3756540"/>
            <a:ext cx="286628" cy="3364353"/>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7" name="TextBox 16">
            <a:extLst>
              <a:ext uri="{FF2B5EF4-FFF2-40B4-BE49-F238E27FC236}">
                <a16:creationId xmlns:a16="http://schemas.microsoft.com/office/drawing/2014/main" id="{C7F329C6-99FB-49B7-8E84-39D1B5EA431A}"/>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44819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4" grpId="0" animBg="1"/>
      <p:bldP spid="14" grpId="1" animBg="1"/>
      <p:bldP spid="1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BD6623-3E0E-4C32-8C98-DB1DBAB3D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74" y="1350755"/>
            <a:ext cx="5950217" cy="5184648"/>
          </a:xfrm>
          <a:prstGeom prst="rect">
            <a:avLst/>
          </a:prstGeom>
        </p:spPr>
      </p:pic>
      <p:graphicFrame>
        <p:nvGraphicFramePr>
          <p:cNvPr id="11" name="Table 10">
            <a:extLst>
              <a:ext uri="{FF2B5EF4-FFF2-40B4-BE49-F238E27FC236}">
                <a16:creationId xmlns:a16="http://schemas.microsoft.com/office/drawing/2014/main" id="{0289FA01-924B-430C-A5CA-3A059FA2BE16}"/>
              </a:ext>
            </a:extLst>
          </p:cNvPr>
          <p:cNvGraphicFramePr>
            <a:graphicFrameLocks noGrp="1"/>
          </p:cNvGraphicFramePr>
          <p:nvPr>
            <p:extLst>
              <p:ext uri="{D42A27DB-BD31-4B8C-83A1-F6EECF244321}">
                <p14:modId xmlns:p14="http://schemas.microsoft.com/office/powerpoint/2010/main" val="870059549"/>
              </p:ext>
            </p:extLst>
          </p:nvPr>
        </p:nvGraphicFramePr>
        <p:xfrm>
          <a:off x="6894171" y="1350755"/>
          <a:ext cx="4695826" cy="1950749"/>
        </p:xfrm>
        <a:graphic>
          <a:graphicData uri="http://schemas.openxmlformats.org/drawingml/2006/table">
            <a:tbl>
              <a:tblPr firstRow="1" bandRow="1">
                <a:tableStyleId>{5C22544A-7EE6-4342-B048-85BDC9FD1C3A}</a:tableStyleId>
              </a:tblPr>
              <a:tblGrid>
                <a:gridCol w="2199188">
                  <a:extLst>
                    <a:ext uri="{9D8B030D-6E8A-4147-A177-3AD203B41FA5}">
                      <a16:colId xmlns:a16="http://schemas.microsoft.com/office/drawing/2014/main" val="435911107"/>
                    </a:ext>
                  </a:extLst>
                </a:gridCol>
                <a:gridCol w="1315540">
                  <a:extLst>
                    <a:ext uri="{9D8B030D-6E8A-4147-A177-3AD203B41FA5}">
                      <a16:colId xmlns:a16="http://schemas.microsoft.com/office/drawing/2014/main" val="3301049791"/>
                    </a:ext>
                  </a:extLst>
                </a:gridCol>
                <a:gridCol w="1181098">
                  <a:extLst>
                    <a:ext uri="{9D8B030D-6E8A-4147-A177-3AD203B41FA5}">
                      <a16:colId xmlns:a16="http://schemas.microsoft.com/office/drawing/2014/main" val="4089021371"/>
                    </a:ext>
                  </a:extLst>
                </a:gridCol>
              </a:tblGrid>
              <a:tr h="646092">
                <a:tc>
                  <a:txBody>
                    <a:bodyPr/>
                    <a:lstStyle/>
                    <a:p>
                      <a:pPr algn="ctr"/>
                      <a:r>
                        <a:rPr lang="en-US" dirty="0"/>
                        <a:t>Likelihood Ratio Chi-Square Statistic</a:t>
                      </a:r>
                    </a:p>
                  </a:txBody>
                  <a:tcPr>
                    <a:solidFill>
                      <a:srgbClr val="002060"/>
                    </a:solidFill>
                  </a:tcPr>
                </a:tc>
                <a:tc>
                  <a:txBody>
                    <a:bodyPr/>
                    <a:lstStyle/>
                    <a:p>
                      <a:pPr algn="ctr"/>
                      <a:r>
                        <a:rPr lang="en-US" dirty="0"/>
                        <a:t>Degrees of Freedom</a:t>
                      </a:r>
                    </a:p>
                  </a:txBody>
                  <a:tcPr>
                    <a:solidFill>
                      <a:srgbClr val="002060"/>
                    </a:solidFill>
                  </a:tcPr>
                </a:tc>
                <a:tc>
                  <a:txBody>
                    <a:bodyPr/>
                    <a:lstStyle/>
                    <a:p>
                      <a:pPr algn="ctr"/>
                      <a:r>
                        <a:rPr lang="en-US" dirty="0"/>
                        <a:t>P-value</a:t>
                      </a:r>
                    </a:p>
                  </a:txBody>
                  <a:tcPr anchor="ctr">
                    <a:solidFill>
                      <a:srgbClr val="002060"/>
                    </a:solidFill>
                  </a:tcPr>
                </a:tc>
                <a:extLst>
                  <a:ext uri="{0D108BD9-81ED-4DB2-BD59-A6C34878D82A}">
                    <a16:rowId xmlns:a16="http://schemas.microsoft.com/office/drawing/2014/main" val="2696042150"/>
                  </a:ext>
                </a:extLst>
              </a:tr>
              <a:tr h="434550">
                <a:tc>
                  <a:txBody>
                    <a:bodyPr/>
                    <a:lstStyle/>
                    <a:p>
                      <a:pPr algn="ctr"/>
                      <a:r>
                        <a:rPr lang="en-US" dirty="0"/>
                        <a:t>χ</a:t>
                      </a:r>
                      <a:r>
                        <a:rPr lang="en-US" baseline="-25000" dirty="0"/>
                        <a:t>L1</a:t>
                      </a:r>
                      <a:r>
                        <a:rPr lang="en-US" baseline="30000" dirty="0"/>
                        <a:t>2</a:t>
                      </a:r>
                      <a:r>
                        <a:rPr lang="en-US" baseline="0" dirty="0"/>
                        <a:t> = 68.90</a:t>
                      </a:r>
                      <a:endParaRPr lang="en-US" baseline="30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133</a:t>
                      </a:r>
                    </a:p>
                  </a:txBody>
                  <a:tcPr/>
                </a:tc>
                <a:tc>
                  <a:txBody>
                    <a:bodyPr/>
                    <a:lstStyle/>
                    <a:p>
                      <a:pPr algn="ctr"/>
                      <a:r>
                        <a:rPr lang="en-US" dirty="0"/>
                        <a:t>0.99999</a:t>
                      </a:r>
                    </a:p>
                  </a:txBody>
                  <a:tcPr/>
                </a:tc>
                <a:extLst>
                  <a:ext uri="{0D108BD9-81ED-4DB2-BD59-A6C34878D82A}">
                    <a16:rowId xmlns:a16="http://schemas.microsoft.com/office/drawing/2014/main" val="1699190589"/>
                  </a:ext>
                </a:extLst>
              </a:tr>
              <a:tr h="4345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χ</a:t>
                      </a:r>
                      <a:r>
                        <a:rPr lang="en-US" baseline="-25000" dirty="0"/>
                        <a:t>L2</a:t>
                      </a:r>
                      <a:r>
                        <a:rPr lang="en-US" baseline="30000" dirty="0"/>
                        <a:t>2</a:t>
                      </a:r>
                      <a:r>
                        <a:rPr lang="en-US" baseline="0" dirty="0"/>
                        <a:t> = 131.09</a:t>
                      </a:r>
                      <a:endParaRPr lang="en-US" baseline="30000" dirty="0"/>
                    </a:p>
                  </a:txBody>
                  <a:tcPr/>
                </a:tc>
                <a:tc>
                  <a:txBody>
                    <a:bodyPr/>
                    <a:lstStyle/>
                    <a:p>
                      <a:pPr algn="ctr"/>
                      <a:r>
                        <a:rPr lang="en-US" dirty="0"/>
                        <a:t>140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0.69292</a:t>
                      </a:r>
                    </a:p>
                  </a:txBody>
                  <a:tcPr/>
                </a:tc>
                <a:extLst>
                  <a:ext uri="{0D108BD9-81ED-4DB2-BD59-A6C34878D82A}">
                    <a16:rowId xmlns:a16="http://schemas.microsoft.com/office/drawing/2014/main" val="118464655"/>
                  </a:ext>
                </a:extLst>
              </a:tr>
              <a:tr h="4355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χ</a:t>
                      </a:r>
                      <a:r>
                        <a:rPr lang="en-US" baseline="-25000" dirty="0"/>
                        <a:t>L2</a:t>
                      </a:r>
                      <a:r>
                        <a:rPr lang="en-US" baseline="30000" dirty="0"/>
                        <a:t>2 </a:t>
                      </a:r>
                      <a:r>
                        <a:rPr lang="en-US" baseline="0" dirty="0"/>
                        <a:t>–</a:t>
                      </a:r>
                      <a:r>
                        <a:rPr lang="en-US" baseline="30000" dirty="0"/>
                        <a:t> </a:t>
                      </a:r>
                      <a:r>
                        <a:rPr lang="en-US" dirty="0"/>
                        <a:t>χ</a:t>
                      </a:r>
                      <a:r>
                        <a:rPr lang="en-US" baseline="-25000" dirty="0"/>
                        <a:t>L1</a:t>
                      </a:r>
                      <a:r>
                        <a:rPr lang="en-US" baseline="30000" dirty="0"/>
                        <a:t>2</a:t>
                      </a:r>
                      <a:r>
                        <a:rPr lang="en-US" baseline="0" dirty="0"/>
                        <a:t> = 62.19</a:t>
                      </a:r>
                      <a:endParaRPr lang="en-US" baseline="30000" dirty="0"/>
                    </a:p>
                  </a:txBody>
                  <a:tcPr/>
                </a:tc>
                <a:tc>
                  <a:txBody>
                    <a:bodyPr/>
                    <a:lstStyle/>
                    <a:p>
                      <a:pPr algn="ctr"/>
                      <a:r>
                        <a:rPr lang="en-US"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&lt;0.00001</a:t>
                      </a:r>
                    </a:p>
                  </a:txBody>
                  <a:tcPr/>
                </a:tc>
                <a:extLst>
                  <a:ext uri="{0D108BD9-81ED-4DB2-BD59-A6C34878D82A}">
                    <a16:rowId xmlns:a16="http://schemas.microsoft.com/office/drawing/2014/main" val="954637159"/>
                  </a:ext>
                </a:extLst>
              </a:tr>
            </a:tbl>
          </a:graphicData>
        </a:graphic>
      </p:graphicFrame>
      <p:sp>
        <p:nvSpPr>
          <p:cNvPr id="9" name="Title 1">
            <a:extLst>
              <a:ext uri="{FF2B5EF4-FFF2-40B4-BE49-F238E27FC236}">
                <a16:creationId xmlns:a16="http://schemas.microsoft.com/office/drawing/2014/main" id="{C61D7B50-D64D-4F7E-9FA8-DE01DB963BF7}"/>
              </a:ext>
            </a:extLst>
          </p:cNvPr>
          <p:cNvSpPr>
            <a:spLocks noGrp="1"/>
          </p:cNvSpPr>
          <p:nvPr>
            <p:ph type="title"/>
          </p:nvPr>
        </p:nvSpPr>
        <p:spPr>
          <a:xfrm>
            <a:off x="314325" y="322597"/>
            <a:ext cx="11630025" cy="1325563"/>
          </a:xfrm>
        </p:spPr>
        <p:txBody>
          <a:bodyPr>
            <a:normAutofit/>
          </a:bodyPr>
          <a:lstStyle/>
          <a:p>
            <a:pPr algn="ctr"/>
            <a:r>
              <a:rPr lang="en-US" sz="4500" b="1" dirty="0">
                <a:solidFill>
                  <a:srgbClr val="8FC0FB"/>
                </a:solidFill>
              </a:rPr>
              <a:t>Sea Surface Salinity</a:t>
            </a:r>
          </a:p>
        </p:txBody>
      </p:sp>
      <p:sp>
        <p:nvSpPr>
          <p:cNvPr id="19" name="TextBox 18">
            <a:extLst>
              <a:ext uri="{FF2B5EF4-FFF2-40B4-BE49-F238E27FC236}">
                <a16:creationId xmlns:a16="http://schemas.microsoft.com/office/drawing/2014/main" id="{C6051E01-A634-4A09-88CB-BAC5A6A02C36}"/>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147C0C45-ACA2-4871-9E43-8EBBD61B1C11}"/>
              </a:ext>
            </a:extLst>
          </p:cNvPr>
          <p:cNvSpPr txBox="1"/>
          <p:nvPr/>
        </p:nvSpPr>
        <p:spPr>
          <a:xfrm>
            <a:off x="6894171" y="3429000"/>
            <a:ext cx="4695826" cy="3693319"/>
          </a:xfrm>
          <a:prstGeom prst="rect">
            <a:avLst/>
          </a:prstGeom>
          <a:noFill/>
        </p:spPr>
        <p:txBody>
          <a:bodyPr wrap="square" rtlCol="0">
            <a:spAutoFit/>
          </a:bodyPr>
          <a:lstStyle/>
          <a:p>
            <a:r>
              <a:rPr lang="en-US" dirty="0">
                <a:solidFill>
                  <a:srgbClr val="8FC0FB"/>
                </a:solidFill>
              </a:rPr>
              <a:t>First chi-square stat</a:t>
            </a:r>
            <a:r>
              <a:rPr lang="en-US" dirty="0"/>
              <a:t>: all sampled sharks were using sea surface salinities in proportion to what was available</a:t>
            </a:r>
          </a:p>
          <a:p>
            <a:endParaRPr lang="en-US" dirty="0"/>
          </a:p>
          <a:p>
            <a:r>
              <a:rPr lang="en-US" dirty="0">
                <a:solidFill>
                  <a:srgbClr val="8FC0FB"/>
                </a:solidFill>
              </a:rPr>
              <a:t>Second chi-square stat: </a:t>
            </a:r>
            <a:r>
              <a:rPr lang="en-US" dirty="0"/>
              <a:t>selection is not occurring in at least some of the sharks; some of the sharks were using the sea surface salinities in proportion to their availability</a:t>
            </a:r>
          </a:p>
          <a:p>
            <a:endParaRPr lang="en-US" dirty="0"/>
          </a:p>
          <a:p>
            <a:r>
              <a:rPr lang="en-US" dirty="0">
                <a:solidFill>
                  <a:srgbClr val="8FC0FB"/>
                </a:solidFill>
              </a:rPr>
              <a:t>Third chi-square stat: </a:t>
            </a:r>
            <a:r>
              <a:rPr lang="en-US" dirty="0"/>
              <a:t>when accounting for individual variation, on average, selection occurring for certain habitat types</a:t>
            </a:r>
          </a:p>
          <a:p>
            <a:r>
              <a:rPr lang="en-US" dirty="0"/>
              <a:t> </a:t>
            </a:r>
          </a:p>
        </p:txBody>
      </p:sp>
    </p:spTree>
    <p:extLst>
      <p:ext uri="{BB962C8B-B14F-4D97-AF65-F5344CB8AC3E}">
        <p14:creationId xmlns:p14="http://schemas.microsoft.com/office/powerpoint/2010/main" val="339942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1D7B50-D64D-4F7E-9FA8-DE01DB963BF7}"/>
              </a:ext>
            </a:extLst>
          </p:cNvPr>
          <p:cNvSpPr>
            <a:spLocks noGrp="1"/>
          </p:cNvSpPr>
          <p:nvPr>
            <p:ph type="title"/>
          </p:nvPr>
        </p:nvSpPr>
        <p:spPr>
          <a:xfrm>
            <a:off x="314325" y="322597"/>
            <a:ext cx="11630025" cy="1325563"/>
          </a:xfrm>
        </p:spPr>
        <p:txBody>
          <a:bodyPr>
            <a:normAutofit/>
          </a:bodyPr>
          <a:lstStyle/>
          <a:p>
            <a:pPr algn="ctr"/>
            <a:r>
              <a:rPr lang="en-US" sz="4500" b="1" dirty="0">
                <a:solidFill>
                  <a:srgbClr val="8FC0FB"/>
                </a:solidFill>
              </a:rPr>
              <a:t>Sea Surface Salinity</a:t>
            </a:r>
          </a:p>
        </p:txBody>
      </p:sp>
      <p:pic>
        <p:nvPicPr>
          <p:cNvPr id="2080" name="Picture 11">
            <a:extLst>
              <a:ext uri="{FF2B5EF4-FFF2-40B4-BE49-F238E27FC236}">
                <a16:creationId xmlns:a16="http://schemas.microsoft.com/office/drawing/2014/main" id="{104BD6CE-F288-40F4-8A6C-B8F4FE006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440" y="1272773"/>
            <a:ext cx="3831195" cy="3336256"/>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28">
            <a:extLst>
              <a:ext uri="{FF2B5EF4-FFF2-40B4-BE49-F238E27FC236}">
                <a16:creationId xmlns:a16="http://schemas.microsoft.com/office/drawing/2014/main" id="{73EE83EF-61A1-47F6-9E33-35E08B43A6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2946" y="1271033"/>
            <a:ext cx="3832693" cy="333756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13">
            <a:extLst>
              <a:ext uri="{FF2B5EF4-FFF2-40B4-BE49-F238E27FC236}">
                <a16:creationId xmlns:a16="http://schemas.microsoft.com/office/drawing/2014/main" id="{D7A0EE51-5FCA-49B2-8957-F5B3BB2DB9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4677" y="1272773"/>
            <a:ext cx="3831195" cy="3336256"/>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EE856D4A-B462-4409-9EA2-E1EE2673DDEF}"/>
              </a:ext>
            </a:extLst>
          </p:cNvPr>
          <p:cNvSpPr/>
          <p:nvPr/>
        </p:nvSpPr>
        <p:spPr>
          <a:xfrm>
            <a:off x="304221" y="2910117"/>
            <a:ext cx="1920240" cy="166420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8" name="Rectangle 38">
            <a:extLst>
              <a:ext uri="{FF2B5EF4-FFF2-40B4-BE49-F238E27FC236}">
                <a16:creationId xmlns:a16="http://schemas.microsoft.com/office/drawing/2014/main" id="{6140EFC0-94BA-41F3-9325-6617D4AFF42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Rectangle 39">
            <a:extLst>
              <a:ext uri="{FF2B5EF4-FFF2-40B4-BE49-F238E27FC236}">
                <a16:creationId xmlns:a16="http://schemas.microsoft.com/office/drawing/2014/main" id="{7FCAF264-5EBA-4E6F-9AD9-2C17643D7A7C}"/>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40">
            <a:extLst>
              <a:ext uri="{FF2B5EF4-FFF2-40B4-BE49-F238E27FC236}">
                <a16:creationId xmlns:a16="http://schemas.microsoft.com/office/drawing/2014/main" id="{F2389BCD-AC57-4AB9-87B6-288C3950B42A}"/>
              </a:ext>
            </a:extLst>
          </p:cNvPr>
          <p:cNvSpPr>
            <a:spLocks noChangeArrowheads="1"/>
          </p:cNvSpPr>
          <p:nvPr/>
        </p:nvSpPr>
        <p:spPr bwMode="auto">
          <a:xfrm>
            <a:off x="0" y="2768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6" name="Rectangle 41">
            <a:extLst>
              <a:ext uri="{FF2B5EF4-FFF2-40B4-BE49-F238E27FC236}">
                <a16:creationId xmlns:a16="http://schemas.microsoft.com/office/drawing/2014/main" id="{41C786FF-A107-4A27-B9C5-D4AFE7C5482F}"/>
              </a:ext>
            </a:extLst>
          </p:cNvPr>
          <p:cNvSpPr>
            <a:spLocks noChangeArrowheads="1"/>
          </p:cNvSpPr>
          <p:nvPr/>
        </p:nvSpPr>
        <p:spPr bwMode="auto">
          <a:xfrm>
            <a:off x="0" y="508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7" name="Rectangle 42">
            <a:extLst>
              <a:ext uri="{FF2B5EF4-FFF2-40B4-BE49-F238E27FC236}">
                <a16:creationId xmlns:a16="http://schemas.microsoft.com/office/drawing/2014/main" id="{F2A684AA-48BA-47B6-A400-8F9A8A23B4DD}"/>
              </a:ext>
            </a:extLst>
          </p:cNvPr>
          <p:cNvSpPr>
            <a:spLocks noChangeArrowheads="1"/>
          </p:cNvSpPr>
          <p:nvPr/>
        </p:nvSpPr>
        <p:spPr bwMode="auto">
          <a:xfrm>
            <a:off x="0" y="9702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5" name="Picture 29">
            <a:extLst>
              <a:ext uri="{FF2B5EF4-FFF2-40B4-BE49-F238E27FC236}">
                <a16:creationId xmlns:a16="http://schemas.microsoft.com/office/drawing/2014/main" id="{7FA221ED-E345-40AB-BF94-B00CCB6645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49190"/>
          <a:stretch/>
        </p:blipFill>
        <p:spPr bwMode="auto">
          <a:xfrm>
            <a:off x="329147" y="4577080"/>
            <a:ext cx="3831197" cy="1695165"/>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29">
            <a:extLst>
              <a:ext uri="{FF2B5EF4-FFF2-40B4-BE49-F238E27FC236}">
                <a16:creationId xmlns:a16="http://schemas.microsoft.com/office/drawing/2014/main" id="{FFF784D4-5A59-4073-B10A-C3163EC120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9670" r="48182"/>
          <a:stretch/>
        </p:blipFill>
        <p:spPr bwMode="auto">
          <a:xfrm>
            <a:off x="4150058" y="4571570"/>
            <a:ext cx="2013141" cy="1702711"/>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48BCF5FA-D3C0-4C2B-AC2D-7AFEA8583F75}"/>
              </a:ext>
            </a:extLst>
          </p:cNvPr>
          <p:cNvSpPr/>
          <p:nvPr/>
        </p:nvSpPr>
        <p:spPr>
          <a:xfrm>
            <a:off x="6142188" y="2948479"/>
            <a:ext cx="1920240" cy="166420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7" name="Rectangle 56">
            <a:extLst>
              <a:ext uri="{FF2B5EF4-FFF2-40B4-BE49-F238E27FC236}">
                <a16:creationId xmlns:a16="http://schemas.microsoft.com/office/drawing/2014/main" id="{D1FBAE85-0233-4956-9D92-F1C6B98C7318}"/>
              </a:ext>
            </a:extLst>
          </p:cNvPr>
          <p:cNvSpPr/>
          <p:nvPr/>
        </p:nvSpPr>
        <p:spPr>
          <a:xfrm>
            <a:off x="9892943" y="1284271"/>
            <a:ext cx="1920240" cy="166420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8" name="Rectangle 57">
            <a:extLst>
              <a:ext uri="{FF2B5EF4-FFF2-40B4-BE49-F238E27FC236}">
                <a16:creationId xmlns:a16="http://schemas.microsoft.com/office/drawing/2014/main" id="{2F86627D-7679-4B55-8B01-E1F8E9911068}"/>
              </a:ext>
            </a:extLst>
          </p:cNvPr>
          <p:cNvSpPr/>
          <p:nvPr/>
        </p:nvSpPr>
        <p:spPr>
          <a:xfrm>
            <a:off x="4221948" y="1276867"/>
            <a:ext cx="1920240" cy="16642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 name="TextBox 18">
            <a:extLst>
              <a:ext uri="{FF2B5EF4-FFF2-40B4-BE49-F238E27FC236}">
                <a16:creationId xmlns:a16="http://schemas.microsoft.com/office/drawing/2014/main" id="{A95A5021-1D07-40BC-B607-7E3FDDC31346}"/>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2" name="TextBox 1">
            <a:extLst>
              <a:ext uri="{FF2B5EF4-FFF2-40B4-BE49-F238E27FC236}">
                <a16:creationId xmlns:a16="http://schemas.microsoft.com/office/drawing/2014/main" id="{A9ED5753-D29B-4B5D-87B9-108AC012FF84}"/>
              </a:ext>
            </a:extLst>
          </p:cNvPr>
          <p:cNvSpPr txBox="1"/>
          <p:nvPr/>
        </p:nvSpPr>
        <p:spPr>
          <a:xfrm>
            <a:off x="6391486" y="4996791"/>
            <a:ext cx="5572227" cy="830997"/>
          </a:xfrm>
          <a:prstGeom prst="rect">
            <a:avLst/>
          </a:prstGeom>
          <a:noFill/>
        </p:spPr>
        <p:txBody>
          <a:bodyPr wrap="square" rtlCol="0">
            <a:spAutoFit/>
          </a:bodyPr>
          <a:lstStyle/>
          <a:p>
            <a:r>
              <a:rPr lang="en-US" sz="2400" dirty="0"/>
              <a:t>WS-3, WS-10, and WS-12 = 31.0 to 32.0 ppt</a:t>
            </a:r>
          </a:p>
          <a:p>
            <a:r>
              <a:rPr lang="en-US" sz="2400" dirty="0"/>
              <a:t>WS-7 = 32.0 to 33.0 ppt</a:t>
            </a:r>
          </a:p>
        </p:txBody>
      </p:sp>
    </p:spTree>
    <p:extLst>
      <p:ext uri="{BB962C8B-B14F-4D97-AF65-F5344CB8AC3E}">
        <p14:creationId xmlns:p14="http://schemas.microsoft.com/office/powerpoint/2010/main" val="343631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6" grpId="0" animBg="1"/>
      <p:bldP spid="57" grpId="0"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50A7BA5-FEE4-47D0-AF24-24775D373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074" y="1350755"/>
            <a:ext cx="5950217" cy="5184648"/>
          </a:xfrm>
          <a:prstGeom prst="rect">
            <a:avLst/>
          </a:prstGeom>
        </p:spPr>
      </p:pic>
      <p:pic>
        <p:nvPicPr>
          <p:cNvPr id="16" name="Picture 15">
            <a:extLst>
              <a:ext uri="{FF2B5EF4-FFF2-40B4-BE49-F238E27FC236}">
                <a16:creationId xmlns:a16="http://schemas.microsoft.com/office/drawing/2014/main" id="{DD5B11A8-A613-4A19-83D9-60BB861DA7AC}"/>
              </a:ext>
            </a:extLst>
          </p:cNvPr>
          <p:cNvPicPr/>
          <p:nvPr/>
        </p:nvPicPr>
        <p:blipFill>
          <a:blip r:embed="rId4">
            <a:extLst>
              <a:ext uri="{28A0092B-C50C-407E-A947-70E740481C1C}">
                <a14:useLocalDpi xmlns:a14="http://schemas.microsoft.com/office/drawing/2010/main" val="0"/>
              </a:ext>
            </a:extLst>
          </a:blip>
          <a:stretch>
            <a:fillRect/>
          </a:stretch>
        </p:blipFill>
        <p:spPr>
          <a:xfrm>
            <a:off x="6894171" y="3371579"/>
            <a:ext cx="4690872" cy="3163824"/>
          </a:xfrm>
          <a:prstGeom prst="rect">
            <a:avLst/>
          </a:prstGeom>
        </p:spPr>
      </p:pic>
      <p:graphicFrame>
        <p:nvGraphicFramePr>
          <p:cNvPr id="11" name="Table 10">
            <a:extLst>
              <a:ext uri="{FF2B5EF4-FFF2-40B4-BE49-F238E27FC236}">
                <a16:creationId xmlns:a16="http://schemas.microsoft.com/office/drawing/2014/main" id="{0289FA01-924B-430C-A5CA-3A059FA2BE16}"/>
              </a:ext>
            </a:extLst>
          </p:cNvPr>
          <p:cNvGraphicFramePr>
            <a:graphicFrameLocks noGrp="1"/>
          </p:cNvGraphicFramePr>
          <p:nvPr/>
        </p:nvGraphicFramePr>
        <p:xfrm>
          <a:off x="6894171" y="1350755"/>
          <a:ext cx="4695826" cy="1950749"/>
        </p:xfrm>
        <a:graphic>
          <a:graphicData uri="http://schemas.openxmlformats.org/drawingml/2006/table">
            <a:tbl>
              <a:tblPr firstRow="1" bandRow="1">
                <a:tableStyleId>{5C22544A-7EE6-4342-B048-85BDC9FD1C3A}</a:tableStyleId>
              </a:tblPr>
              <a:tblGrid>
                <a:gridCol w="2199188">
                  <a:extLst>
                    <a:ext uri="{9D8B030D-6E8A-4147-A177-3AD203B41FA5}">
                      <a16:colId xmlns:a16="http://schemas.microsoft.com/office/drawing/2014/main" val="435911107"/>
                    </a:ext>
                  </a:extLst>
                </a:gridCol>
                <a:gridCol w="1315540">
                  <a:extLst>
                    <a:ext uri="{9D8B030D-6E8A-4147-A177-3AD203B41FA5}">
                      <a16:colId xmlns:a16="http://schemas.microsoft.com/office/drawing/2014/main" val="3301049791"/>
                    </a:ext>
                  </a:extLst>
                </a:gridCol>
                <a:gridCol w="1181098">
                  <a:extLst>
                    <a:ext uri="{9D8B030D-6E8A-4147-A177-3AD203B41FA5}">
                      <a16:colId xmlns:a16="http://schemas.microsoft.com/office/drawing/2014/main" val="4089021371"/>
                    </a:ext>
                  </a:extLst>
                </a:gridCol>
              </a:tblGrid>
              <a:tr h="646092">
                <a:tc>
                  <a:txBody>
                    <a:bodyPr/>
                    <a:lstStyle/>
                    <a:p>
                      <a:pPr algn="ctr"/>
                      <a:r>
                        <a:rPr lang="en-US" dirty="0"/>
                        <a:t>Likelihood Ratio Chi-Square Statistic</a:t>
                      </a:r>
                    </a:p>
                  </a:txBody>
                  <a:tcPr>
                    <a:solidFill>
                      <a:srgbClr val="002060"/>
                    </a:solidFill>
                  </a:tcPr>
                </a:tc>
                <a:tc>
                  <a:txBody>
                    <a:bodyPr/>
                    <a:lstStyle/>
                    <a:p>
                      <a:pPr algn="ctr"/>
                      <a:r>
                        <a:rPr lang="en-US" dirty="0"/>
                        <a:t>Degrees of Freedom</a:t>
                      </a:r>
                    </a:p>
                  </a:txBody>
                  <a:tcPr>
                    <a:solidFill>
                      <a:srgbClr val="002060"/>
                    </a:solidFill>
                  </a:tcPr>
                </a:tc>
                <a:tc>
                  <a:txBody>
                    <a:bodyPr/>
                    <a:lstStyle/>
                    <a:p>
                      <a:pPr algn="ctr"/>
                      <a:r>
                        <a:rPr lang="en-US" dirty="0"/>
                        <a:t>P-value</a:t>
                      </a:r>
                    </a:p>
                  </a:txBody>
                  <a:tcPr anchor="ctr">
                    <a:solidFill>
                      <a:srgbClr val="002060"/>
                    </a:solidFill>
                  </a:tcPr>
                </a:tc>
                <a:extLst>
                  <a:ext uri="{0D108BD9-81ED-4DB2-BD59-A6C34878D82A}">
                    <a16:rowId xmlns:a16="http://schemas.microsoft.com/office/drawing/2014/main" val="2696042150"/>
                  </a:ext>
                </a:extLst>
              </a:tr>
              <a:tr h="434550">
                <a:tc>
                  <a:txBody>
                    <a:bodyPr/>
                    <a:lstStyle/>
                    <a:p>
                      <a:pPr algn="ctr"/>
                      <a:r>
                        <a:rPr lang="en-US" dirty="0"/>
                        <a:t>χ</a:t>
                      </a:r>
                      <a:r>
                        <a:rPr lang="en-US" baseline="-25000" dirty="0"/>
                        <a:t>L1</a:t>
                      </a:r>
                      <a:r>
                        <a:rPr lang="en-US" baseline="30000" dirty="0"/>
                        <a:t>2</a:t>
                      </a:r>
                      <a:r>
                        <a:rPr lang="en-US" baseline="0" dirty="0"/>
                        <a:t> = 68.90</a:t>
                      </a:r>
                      <a:endParaRPr lang="en-US" baseline="30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133</a:t>
                      </a:r>
                    </a:p>
                  </a:txBody>
                  <a:tcPr/>
                </a:tc>
                <a:tc>
                  <a:txBody>
                    <a:bodyPr/>
                    <a:lstStyle/>
                    <a:p>
                      <a:pPr algn="ctr"/>
                      <a:r>
                        <a:rPr lang="en-US" dirty="0"/>
                        <a:t>0.99999</a:t>
                      </a:r>
                    </a:p>
                  </a:txBody>
                  <a:tcPr/>
                </a:tc>
                <a:extLst>
                  <a:ext uri="{0D108BD9-81ED-4DB2-BD59-A6C34878D82A}">
                    <a16:rowId xmlns:a16="http://schemas.microsoft.com/office/drawing/2014/main" val="1699190589"/>
                  </a:ext>
                </a:extLst>
              </a:tr>
              <a:tr h="4345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χ</a:t>
                      </a:r>
                      <a:r>
                        <a:rPr lang="en-US" baseline="-25000" dirty="0"/>
                        <a:t>L2</a:t>
                      </a:r>
                      <a:r>
                        <a:rPr lang="en-US" baseline="30000" dirty="0"/>
                        <a:t>2</a:t>
                      </a:r>
                      <a:r>
                        <a:rPr lang="en-US" baseline="0" dirty="0"/>
                        <a:t> = 131.09</a:t>
                      </a:r>
                      <a:endParaRPr lang="en-US" baseline="30000" dirty="0"/>
                    </a:p>
                  </a:txBody>
                  <a:tcPr/>
                </a:tc>
                <a:tc>
                  <a:txBody>
                    <a:bodyPr/>
                    <a:lstStyle/>
                    <a:p>
                      <a:pPr algn="ctr"/>
                      <a:r>
                        <a:rPr lang="en-US" dirty="0"/>
                        <a:t>140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0.69292</a:t>
                      </a:r>
                    </a:p>
                  </a:txBody>
                  <a:tcPr/>
                </a:tc>
                <a:extLst>
                  <a:ext uri="{0D108BD9-81ED-4DB2-BD59-A6C34878D82A}">
                    <a16:rowId xmlns:a16="http://schemas.microsoft.com/office/drawing/2014/main" val="118464655"/>
                  </a:ext>
                </a:extLst>
              </a:tr>
              <a:tr h="4355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χ</a:t>
                      </a:r>
                      <a:r>
                        <a:rPr lang="en-US" baseline="-25000" dirty="0"/>
                        <a:t>L2</a:t>
                      </a:r>
                      <a:r>
                        <a:rPr lang="en-US" baseline="30000" dirty="0"/>
                        <a:t>2 </a:t>
                      </a:r>
                      <a:r>
                        <a:rPr lang="en-US" baseline="0" dirty="0"/>
                        <a:t>–</a:t>
                      </a:r>
                      <a:r>
                        <a:rPr lang="en-US" baseline="30000" dirty="0"/>
                        <a:t> </a:t>
                      </a:r>
                      <a:r>
                        <a:rPr lang="en-US" dirty="0"/>
                        <a:t>χ</a:t>
                      </a:r>
                      <a:r>
                        <a:rPr lang="en-US" baseline="-25000" dirty="0"/>
                        <a:t>L1</a:t>
                      </a:r>
                      <a:r>
                        <a:rPr lang="en-US" baseline="30000" dirty="0"/>
                        <a:t>2</a:t>
                      </a:r>
                      <a:r>
                        <a:rPr lang="en-US" baseline="0" dirty="0"/>
                        <a:t> = 62.19</a:t>
                      </a:r>
                      <a:endParaRPr lang="en-US" baseline="30000" dirty="0"/>
                    </a:p>
                  </a:txBody>
                  <a:tcPr/>
                </a:tc>
                <a:tc>
                  <a:txBody>
                    <a:bodyPr/>
                    <a:lstStyle/>
                    <a:p>
                      <a:pPr algn="ctr"/>
                      <a:r>
                        <a:rPr lang="en-US"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&lt;0.00001</a:t>
                      </a:r>
                    </a:p>
                  </a:txBody>
                  <a:tcPr/>
                </a:tc>
                <a:extLst>
                  <a:ext uri="{0D108BD9-81ED-4DB2-BD59-A6C34878D82A}">
                    <a16:rowId xmlns:a16="http://schemas.microsoft.com/office/drawing/2014/main" val="954637159"/>
                  </a:ext>
                </a:extLst>
              </a:tr>
            </a:tbl>
          </a:graphicData>
        </a:graphic>
      </p:graphicFrame>
      <p:sp>
        <p:nvSpPr>
          <p:cNvPr id="9" name="Title 1">
            <a:extLst>
              <a:ext uri="{FF2B5EF4-FFF2-40B4-BE49-F238E27FC236}">
                <a16:creationId xmlns:a16="http://schemas.microsoft.com/office/drawing/2014/main" id="{C61D7B50-D64D-4F7E-9FA8-DE01DB963BF7}"/>
              </a:ext>
            </a:extLst>
          </p:cNvPr>
          <p:cNvSpPr>
            <a:spLocks noGrp="1"/>
          </p:cNvSpPr>
          <p:nvPr>
            <p:ph type="title"/>
          </p:nvPr>
        </p:nvSpPr>
        <p:spPr>
          <a:xfrm>
            <a:off x="314325" y="322597"/>
            <a:ext cx="11630025" cy="1325563"/>
          </a:xfrm>
        </p:spPr>
        <p:txBody>
          <a:bodyPr>
            <a:normAutofit/>
          </a:bodyPr>
          <a:lstStyle/>
          <a:p>
            <a:pPr algn="ctr"/>
            <a:r>
              <a:rPr lang="en-US" sz="4500" b="1" dirty="0">
                <a:solidFill>
                  <a:srgbClr val="8FC0FB"/>
                </a:solidFill>
              </a:rPr>
              <a:t>Sea Surface Salinity</a:t>
            </a:r>
          </a:p>
        </p:txBody>
      </p:sp>
      <p:sp>
        <p:nvSpPr>
          <p:cNvPr id="10" name="Arrow: Down 9">
            <a:extLst>
              <a:ext uri="{FF2B5EF4-FFF2-40B4-BE49-F238E27FC236}">
                <a16:creationId xmlns:a16="http://schemas.microsoft.com/office/drawing/2014/main" id="{21F4E9A8-C79A-47E1-8EEC-CF4C9668077B}"/>
              </a:ext>
            </a:extLst>
          </p:cNvPr>
          <p:cNvSpPr/>
          <p:nvPr/>
        </p:nvSpPr>
        <p:spPr>
          <a:xfrm rot="2210864">
            <a:off x="8136592" y="3414821"/>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2" name="Arrow: Down 11">
            <a:extLst>
              <a:ext uri="{FF2B5EF4-FFF2-40B4-BE49-F238E27FC236}">
                <a16:creationId xmlns:a16="http://schemas.microsoft.com/office/drawing/2014/main" id="{61BE420E-95E4-4E92-86A8-B4D9BC9D46C9}"/>
              </a:ext>
            </a:extLst>
          </p:cNvPr>
          <p:cNvSpPr/>
          <p:nvPr/>
        </p:nvSpPr>
        <p:spPr>
          <a:xfrm rot="2210864">
            <a:off x="2183847" y="1546761"/>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3" name="Left Brace 12">
            <a:extLst>
              <a:ext uri="{FF2B5EF4-FFF2-40B4-BE49-F238E27FC236}">
                <a16:creationId xmlns:a16="http://schemas.microsoft.com/office/drawing/2014/main" id="{B03D70EA-42B7-4BC9-BD93-54927B2B6322}"/>
              </a:ext>
            </a:extLst>
          </p:cNvPr>
          <p:cNvSpPr/>
          <p:nvPr/>
        </p:nvSpPr>
        <p:spPr>
          <a:xfrm rot="5400000">
            <a:off x="4219591" y="1490903"/>
            <a:ext cx="224300" cy="3012701"/>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4" name="Left Brace 13">
            <a:extLst>
              <a:ext uri="{FF2B5EF4-FFF2-40B4-BE49-F238E27FC236}">
                <a16:creationId xmlns:a16="http://schemas.microsoft.com/office/drawing/2014/main" id="{298CE9AA-EAE8-41FD-8D76-F01E95E2F781}"/>
              </a:ext>
            </a:extLst>
          </p:cNvPr>
          <p:cNvSpPr/>
          <p:nvPr/>
        </p:nvSpPr>
        <p:spPr>
          <a:xfrm rot="5400000">
            <a:off x="9764948" y="3469537"/>
            <a:ext cx="216488" cy="2661008"/>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7" name="Arrow: Down 16">
            <a:extLst>
              <a:ext uri="{FF2B5EF4-FFF2-40B4-BE49-F238E27FC236}">
                <a16:creationId xmlns:a16="http://schemas.microsoft.com/office/drawing/2014/main" id="{7F31A435-635C-4276-B45E-7E5B34B19715}"/>
              </a:ext>
            </a:extLst>
          </p:cNvPr>
          <p:cNvSpPr/>
          <p:nvPr/>
        </p:nvSpPr>
        <p:spPr>
          <a:xfrm rot="2210864">
            <a:off x="1646327" y="4546597"/>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8" name="Arrow: Down 17">
            <a:extLst>
              <a:ext uri="{FF2B5EF4-FFF2-40B4-BE49-F238E27FC236}">
                <a16:creationId xmlns:a16="http://schemas.microsoft.com/office/drawing/2014/main" id="{A6D13011-E336-4499-BE53-43E4223FC606}"/>
              </a:ext>
            </a:extLst>
          </p:cNvPr>
          <p:cNvSpPr/>
          <p:nvPr/>
        </p:nvSpPr>
        <p:spPr>
          <a:xfrm rot="2210864">
            <a:off x="7599071" y="4311965"/>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TextBox 18">
            <a:extLst>
              <a:ext uri="{FF2B5EF4-FFF2-40B4-BE49-F238E27FC236}">
                <a16:creationId xmlns:a16="http://schemas.microsoft.com/office/drawing/2014/main" id="{C6051E01-A634-4A09-88CB-BAC5A6A02C36}"/>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0356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animBg="1"/>
      <p:bldP spid="14" grpId="0" animBg="1"/>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F3D7F-D9F6-485D-804E-8562FEC1E9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92" y="1380998"/>
            <a:ext cx="5950217" cy="5184648"/>
          </a:xfrm>
          <a:prstGeom prst="rect">
            <a:avLst/>
          </a:prstGeom>
        </p:spPr>
      </p:pic>
      <p:pic>
        <p:nvPicPr>
          <p:cNvPr id="17" name="Picture 16">
            <a:extLst>
              <a:ext uri="{FF2B5EF4-FFF2-40B4-BE49-F238E27FC236}">
                <a16:creationId xmlns:a16="http://schemas.microsoft.com/office/drawing/2014/main" id="{16E0B0B1-D170-44BB-A47C-F058ADB4E9BA}"/>
              </a:ext>
            </a:extLst>
          </p:cNvPr>
          <p:cNvPicPr/>
          <p:nvPr/>
        </p:nvPicPr>
        <p:blipFill>
          <a:blip r:embed="rId4">
            <a:extLst>
              <a:ext uri="{28A0092B-C50C-407E-A947-70E740481C1C}">
                <a14:useLocalDpi xmlns:a14="http://schemas.microsoft.com/office/drawing/2010/main" val="0"/>
              </a:ext>
            </a:extLst>
          </a:blip>
          <a:stretch>
            <a:fillRect/>
          </a:stretch>
        </p:blipFill>
        <p:spPr>
          <a:xfrm>
            <a:off x="6980370" y="3371579"/>
            <a:ext cx="4690872" cy="3163824"/>
          </a:xfrm>
          <a:prstGeom prst="rect">
            <a:avLst/>
          </a:prstGeom>
        </p:spPr>
      </p:pic>
      <p:graphicFrame>
        <p:nvGraphicFramePr>
          <p:cNvPr id="11" name="Table 10">
            <a:extLst>
              <a:ext uri="{FF2B5EF4-FFF2-40B4-BE49-F238E27FC236}">
                <a16:creationId xmlns:a16="http://schemas.microsoft.com/office/drawing/2014/main" id="{5720D9D2-46E1-4E5A-BADA-AE9BF0685E73}"/>
              </a:ext>
            </a:extLst>
          </p:cNvPr>
          <p:cNvGraphicFramePr>
            <a:graphicFrameLocks noGrp="1"/>
          </p:cNvGraphicFramePr>
          <p:nvPr>
            <p:extLst>
              <p:ext uri="{D42A27DB-BD31-4B8C-83A1-F6EECF244321}">
                <p14:modId xmlns:p14="http://schemas.microsoft.com/office/powerpoint/2010/main" val="2829145906"/>
              </p:ext>
            </p:extLst>
          </p:nvPr>
        </p:nvGraphicFramePr>
        <p:xfrm>
          <a:off x="6977707" y="1350755"/>
          <a:ext cx="4695826" cy="1950749"/>
        </p:xfrm>
        <a:graphic>
          <a:graphicData uri="http://schemas.openxmlformats.org/drawingml/2006/table">
            <a:tbl>
              <a:tblPr firstRow="1" bandRow="1">
                <a:tableStyleId>{5C22544A-7EE6-4342-B048-85BDC9FD1C3A}</a:tableStyleId>
              </a:tblPr>
              <a:tblGrid>
                <a:gridCol w="2199188">
                  <a:extLst>
                    <a:ext uri="{9D8B030D-6E8A-4147-A177-3AD203B41FA5}">
                      <a16:colId xmlns:a16="http://schemas.microsoft.com/office/drawing/2014/main" val="435911107"/>
                    </a:ext>
                  </a:extLst>
                </a:gridCol>
                <a:gridCol w="1315540">
                  <a:extLst>
                    <a:ext uri="{9D8B030D-6E8A-4147-A177-3AD203B41FA5}">
                      <a16:colId xmlns:a16="http://schemas.microsoft.com/office/drawing/2014/main" val="3301049791"/>
                    </a:ext>
                  </a:extLst>
                </a:gridCol>
                <a:gridCol w="1181098">
                  <a:extLst>
                    <a:ext uri="{9D8B030D-6E8A-4147-A177-3AD203B41FA5}">
                      <a16:colId xmlns:a16="http://schemas.microsoft.com/office/drawing/2014/main" val="4089021371"/>
                    </a:ext>
                  </a:extLst>
                </a:gridCol>
              </a:tblGrid>
              <a:tr h="646092">
                <a:tc>
                  <a:txBody>
                    <a:bodyPr/>
                    <a:lstStyle/>
                    <a:p>
                      <a:pPr algn="ctr"/>
                      <a:r>
                        <a:rPr lang="en-US" dirty="0"/>
                        <a:t>Likelihood Ratio Chi-Square Statistic</a:t>
                      </a:r>
                    </a:p>
                  </a:txBody>
                  <a:tcPr>
                    <a:solidFill>
                      <a:srgbClr val="002060"/>
                    </a:solidFill>
                  </a:tcPr>
                </a:tc>
                <a:tc>
                  <a:txBody>
                    <a:bodyPr/>
                    <a:lstStyle/>
                    <a:p>
                      <a:pPr algn="ctr"/>
                      <a:r>
                        <a:rPr lang="en-US" dirty="0"/>
                        <a:t>Degrees of Freedom</a:t>
                      </a:r>
                    </a:p>
                  </a:txBody>
                  <a:tcPr>
                    <a:solidFill>
                      <a:srgbClr val="002060"/>
                    </a:solidFill>
                  </a:tcPr>
                </a:tc>
                <a:tc>
                  <a:txBody>
                    <a:bodyPr/>
                    <a:lstStyle/>
                    <a:p>
                      <a:pPr algn="ctr"/>
                      <a:r>
                        <a:rPr lang="en-US" dirty="0"/>
                        <a:t>P-value</a:t>
                      </a:r>
                    </a:p>
                  </a:txBody>
                  <a:tcPr anchor="ctr">
                    <a:solidFill>
                      <a:srgbClr val="002060"/>
                    </a:solidFill>
                  </a:tcPr>
                </a:tc>
                <a:extLst>
                  <a:ext uri="{0D108BD9-81ED-4DB2-BD59-A6C34878D82A}">
                    <a16:rowId xmlns:a16="http://schemas.microsoft.com/office/drawing/2014/main" val="2696042150"/>
                  </a:ext>
                </a:extLst>
              </a:tr>
              <a:tr h="434550">
                <a:tc>
                  <a:txBody>
                    <a:bodyPr/>
                    <a:lstStyle/>
                    <a:p>
                      <a:pPr algn="ctr"/>
                      <a:r>
                        <a:rPr lang="en-US" dirty="0"/>
                        <a:t>χ</a:t>
                      </a:r>
                      <a:r>
                        <a:rPr lang="en-US" baseline="-25000" dirty="0"/>
                        <a:t>L1</a:t>
                      </a:r>
                      <a:r>
                        <a:rPr lang="en-US" baseline="30000" dirty="0"/>
                        <a:t>2</a:t>
                      </a:r>
                      <a:r>
                        <a:rPr lang="en-US" baseline="0" dirty="0"/>
                        <a:t> = 264.06</a:t>
                      </a:r>
                      <a:endParaRPr lang="en-US" baseline="30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171</a:t>
                      </a:r>
                    </a:p>
                  </a:txBody>
                  <a:tcPr/>
                </a:tc>
                <a:tc>
                  <a:txBody>
                    <a:bodyPr/>
                    <a:lstStyle/>
                    <a:p>
                      <a:pPr algn="ctr"/>
                      <a:r>
                        <a:rPr lang="en-US" dirty="0"/>
                        <a:t>&lt;0.00001</a:t>
                      </a:r>
                    </a:p>
                  </a:txBody>
                  <a:tcPr/>
                </a:tc>
                <a:extLst>
                  <a:ext uri="{0D108BD9-81ED-4DB2-BD59-A6C34878D82A}">
                    <a16:rowId xmlns:a16="http://schemas.microsoft.com/office/drawing/2014/main" val="1699190589"/>
                  </a:ext>
                </a:extLst>
              </a:tr>
              <a:tr h="4345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χ</a:t>
                      </a:r>
                      <a:r>
                        <a:rPr lang="en-US" baseline="-25000" dirty="0"/>
                        <a:t>L2</a:t>
                      </a:r>
                      <a:r>
                        <a:rPr lang="en-US" baseline="30000" dirty="0"/>
                        <a:t>2</a:t>
                      </a:r>
                      <a:r>
                        <a:rPr lang="en-US" baseline="0" dirty="0"/>
                        <a:t> = 730.81</a:t>
                      </a:r>
                      <a:endParaRPr lang="en-US" baseline="30000" dirty="0"/>
                    </a:p>
                  </a:txBody>
                  <a:tcPr/>
                </a:tc>
                <a:tc>
                  <a:txBody>
                    <a:bodyPr/>
                    <a:lstStyle/>
                    <a:p>
                      <a:pPr algn="ctr"/>
                      <a:r>
                        <a:rPr lang="en-US" dirty="0"/>
                        <a:t>180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&lt;0.00001</a:t>
                      </a:r>
                    </a:p>
                  </a:txBody>
                  <a:tcPr/>
                </a:tc>
                <a:extLst>
                  <a:ext uri="{0D108BD9-81ED-4DB2-BD59-A6C34878D82A}">
                    <a16:rowId xmlns:a16="http://schemas.microsoft.com/office/drawing/2014/main" val="118464655"/>
                  </a:ext>
                </a:extLst>
              </a:tr>
              <a:tr h="4355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χ</a:t>
                      </a:r>
                      <a:r>
                        <a:rPr lang="en-US" baseline="-25000" dirty="0"/>
                        <a:t>L2</a:t>
                      </a:r>
                      <a:r>
                        <a:rPr lang="en-US" baseline="30000" dirty="0"/>
                        <a:t>2 </a:t>
                      </a:r>
                      <a:r>
                        <a:rPr lang="en-US" baseline="0" dirty="0"/>
                        <a:t>–</a:t>
                      </a:r>
                      <a:r>
                        <a:rPr lang="en-US" baseline="30000" dirty="0"/>
                        <a:t> </a:t>
                      </a:r>
                      <a:r>
                        <a:rPr lang="en-US" dirty="0"/>
                        <a:t>χ</a:t>
                      </a:r>
                      <a:r>
                        <a:rPr lang="en-US" baseline="-25000" dirty="0"/>
                        <a:t>L1</a:t>
                      </a:r>
                      <a:r>
                        <a:rPr lang="en-US" baseline="30000" dirty="0"/>
                        <a:t>2</a:t>
                      </a:r>
                      <a:r>
                        <a:rPr lang="en-US" baseline="0" dirty="0"/>
                        <a:t> = 466.75</a:t>
                      </a:r>
                      <a:endParaRPr lang="en-US" baseline="30000" dirty="0"/>
                    </a:p>
                  </a:txBody>
                  <a:tcPr/>
                </a:tc>
                <a:tc>
                  <a:txBody>
                    <a:bodyPr/>
                    <a:lstStyle/>
                    <a:p>
                      <a:pPr algn="ctr"/>
                      <a:r>
                        <a:rPr lang="en-US" dirty="0"/>
                        <a:t>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&lt;0.00001</a:t>
                      </a:r>
                    </a:p>
                  </a:txBody>
                  <a:tcPr/>
                </a:tc>
                <a:extLst>
                  <a:ext uri="{0D108BD9-81ED-4DB2-BD59-A6C34878D82A}">
                    <a16:rowId xmlns:a16="http://schemas.microsoft.com/office/drawing/2014/main" val="954637159"/>
                  </a:ext>
                </a:extLst>
              </a:tr>
            </a:tbl>
          </a:graphicData>
        </a:graphic>
      </p:graphicFrame>
      <p:sp>
        <p:nvSpPr>
          <p:cNvPr id="7" name="Title 1">
            <a:extLst>
              <a:ext uri="{FF2B5EF4-FFF2-40B4-BE49-F238E27FC236}">
                <a16:creationId xmlns:a16="http://schemas.microsoft.com/office/drawing/2014/main" id="{51397BB2-FDE0-462D-9AAD-CDB1B653D030}"/>
              </a:ext>
            </a:extLst>
          </p:cNvPr>
          <p:cNvSpPr>
            <a:spLocks noGrp="1"/>
          </p:cNvSpPr>
          <p:nvPr>
            <p:ph type="title"/>
          </p:nvPr>
        </p:nvSpPr>
        <p:spPr>
          <a:xfrm>
            <a:off x="314325" y="322597"/>
            <a:ext cx="11630025" cy="1325563"/>
          </a:xfrm>
        </p:spPr>
        <p:txBody>
          <a:bodyPr>
            <a:normAutofit/>
          </a:bodyPr>
          <a:lstStyle/>
          <a:p>
            <a:pPr algn="ctr"/>
            <a:r>
              <a:rPr lang="en-US" sz="4500" b="1" dirty="0">
                <a:solidFill>
                  <a:srgbClr val="8FC0FB"/>
                </a:solidFill>
              </a:rPr>
              <a:t>Chlorophyll a</a:t>
            </a:r>
          </a:p>
        </p:txBody>
      </p:sp>
      <p:sp>
        <p:nvSpPr>
          <p:cNvPr id="15" name="Arrow: Down 14">
            <a:extLst>
              <a:ext uri="{FF2B5EF4-FFF2-40B4-BE49-F238E27FC236}">
                <a16:creationId xmlns:a16="http://schemas.microsoft.com/office/drawing/2014/main" id="{96A6508D-3455-4712-A17A-073B06EAC7AF}"/>
              </a:ext>
            </a:extLst>
          </p:cNvPr>
          <p:cNvSpPr/>
          <p:nvPr/>
        </p:nvSpPr>
        <p:spPr>
          <a:xfrm rot="2210864">
            <a:off x="1697260" y="1548522"/>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6" name="Arrow: Down 15">
            <a:extLst>
              <a:ext uri="{FF2B5EF4-FFF2-40B4-BE49-F238E27FC236}">
                <a16:creationId xmlns:a16="http://schemas.microsoft.com/office/drawing/2014/main" id="{6CDE907E-2EF8-4A9D-A36F-9F6F6D2291D2}"/>
              </a:ext>
            </a:extLst>
          </p:cNvPr>
          <p:cNvSpPr/>
          <p:nvPr/>
        </p:nvSpPr>
        <p:spPr>
          <a:xfrm>
            <a:off x="7482121" y="5065670"/>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8" name="TextBox 17">
            <a:extLst>
              <a:ext uri="{FF2B5EF4-FFF2-40B4-BE49-F238E27FC236}">
                <a16:creationId xmlns:a16="http://schemas.microsoft.com/office/drawing/2014/main" id="{E93F8572-922F-4753-946C-C19997F04C17}"/>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19" name="Left Brace 18">
            <a:extLst>
              <a:ext uri="{FF2B5EF4-FFF2-40B4-BE49-F238E27FC236}">
                <a16:creationId xmlns:a16="http://schemas.microsoft.com/office/drawing/2014/main" id="{376A9F94-5D1E-41FB-A976-CFCBBDE705FB}"/>
              </a:ext>
            </a:extLst>
          </p:cNvPr>
          <p:cNvSpPr/>
          <p:nvPr/>
        </p:nvSpPr>
        <p:spPr>
          <a:xfrm rot="5400000">
            <a:off x="8197171" y="4012036"/>
            <a:ext cx="275851" cy="1031653"/>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0" name="Left Brace 19">
            <a:extLst>
              <a:ext uri="{FF2B5EF4-FFF2-40B4-BE49-F238E27FC236}">
                <a16:creationId xmlns:a16="http://schemas.microsoft.com/office/drawing/2014/main" id="{5B5C89F6-F150-44A4-A7FB-CFC44F4FD007}"/>
              </a:ext>
            </a:extLst>
          </p:cNvPr>
          <p:cNvSpPr/>
          <p:nvPr/>
        </p:nvSpPr>
        <p:spPr>
          <a:xfrm rot="5400000">
            <a:off x="2556236" y="3191776"/>
            <a:ext cx="217071" cy="1289562"/>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1" name="Left Brace 20">
            <a:extLst>
              <a:ext uri="{FF2B5EF4-FFF2-40B4-BE49-F238E27FC236}">
                <a16:creationId xmlns:a16="http://schemas.microsoft.com/office/drawing/2014/main" id="{D163FFE2-58C5-4B76-8E83-F71B395EC4F7}"/>
              </a:ext>
            </a:extLst>
          </p:cNvPr>
          <p:cNvSpPr/>
          <p:nvPr/>
        </p:nvSpPr>
        <p:spPr>
          <a:xfrm rot="5400000">
            <a:off x="4703691" y="3496603"/>
            <a:ext cx="182067" cy="2602551"/>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2" name="Left Brace 21">
            <a:extLst>
              <a:ext uri="{FF2B5EF4-FFF2-40B4-BE49-F238E27FC236}">
                <a16:creationId xmlns:a16="http://schemas.microsoft.com/office/drawing/2014/main" id="{3000BC91-EB35-417E-A0ED-FEAD715CF3BE}"/>
              </a:ext>
            </a:extLst>
          </p:cNvPr>
          <p:cNvSpPr/>
          <p:nvPr/>
        </p:nvSpPr>
        <p:spPr>
          <a:xfrm rot="5400000">
            <a:off x="10149077" y="3009725"/>
            <a:ext cx="287567" cy="2086707"/>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54707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9" grpId="0" animBg="1"/>
      <p:bldP spid="20"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FBE29-1112-43EC-922B-823A7494B9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63" y="1369659"/>
            <a:ext cx="5950217" cy="5184648"/>
          </a:xfrm>
          <a:prstGeom prst="rect">
            <a:avLst/>
          </a:prstGeom>
        </p:spPr>
      </p:pic>
      <p:pic>
        <p:nvPicPr>
          <p:cNvPr id="20" name="Picture 19">
            <a:extLst>
              <a:ext uri="{FF2B5EF4-FFF2-40B4-BE49-F238E27FC236}">
                <a16:creationId xmlns:a16="http://schemas.microsoft.com/office/drawing/2014/main" id="{6FC771E8-6B90-49CA-8D01-DC056293483E}"/>
              </a:ext>
            </a:extLst>
          </p:cNvPr>
          <p:cNvPicPr/>
          <p:nvPr/>
        </p:nvPicPr>
        <p:blipFill>
          <a:blip r:embed="rId4">
            <a:extLst>
              <a:ext uri="{28A0092B-C50C-407E-A947-70E740481C1C}">
                <a14:useLocalDpi xmlns:a14="http://schemas.microsoft.com/office/drawing/2010/main" val="0"/>
              </a:ext>
            </a:extLst>
          </a:blip>
          <a:stretch>
            <a:fillRect/>
          </a:stretch>
        </p:blipFill>
        <p:spPr>
          <a:xfrm>
            <a:off x="6929352" y="3382799"/>
            <a:ext cx="4690872" cy="3163824"/>
          </a:xfrm>
          <a:prstGeom prst="rect">
            <a:avLst/>
          </a:prstGeom>
        </p:spPr>
      </p:pic>
      <p:graphicFrame>
        <p:nvGraphicFramePr>
          <p:cNvPr id="14" name="Table 13">
            <a:extLst>
              <a:ext uri="{FF2B5EF4-FFF2-40B4-BE49-F238E27FC236}">
                <a16:creationId xmlns:a16="http://schemas.microsoft.com/office/drawing/2014/main" id="{B3006EF2-75D0-44BE-A051-A554BEBC9DD3}"/>
              </a:ext>
            </a:extLst>
          </p:cNvPr>
          <p:cNvGraphicFramePr>
            <a:graphicFrameLocks noGrp="1"/>
          </p:cNvGraphicFramePr>
          <p:nvPr>
            <p:extLst>
              <p:ext uri="{D42A27DB-BD31-4B8C-83A1-F6EECF244321}">
                <p14:modId xmlns:p14="http://schemas.microsoft.com/office/powerpoint/2010/main" val="1386001630"/>
              </p:ext>
            </p:extLst>
          </p:nvPr>
        </p:nvGraphicFramePr>
        <p:xfrm>
          <a:off x="6929352" y="1350755"/>
          <a:ext cx="4695826" cy="1950749"/>
        </p:xfrm>
        <a:graphic>
          <a:graphicData uri="http://schemas.openxmlformats.org/drawingml/2006/table">
            <a:tbl>
              <a:tblPr firstRow="1" bandRow="1">
                <a:tableStyleId>{5C22544A-7EE6-4342-B048-85BDC9FD1C3A}</a:tableStyleId>
              </a:tblPr>
              <a:tblGrid>
                <a:gridCol w="2199188">
                  <a:extLst>
                    <a:ext uri="{9D8B030D-6E8A-4147-A177-3AD203B41FA5}">
                      <a16:colId xmlns:a16="http://schemas.microsoft.com/office/drawing/2014/main" val="435911107"/>
                    </a:ext>
                  </a:extLst>
                </a:gridCol>
                <a:gridCol w="1315540">
                  <a:extLst>
                    <a:ext uri="{9D8B030D-6E8A-4147-A177-3AD203B41FA5}">
                      <a16:colId xmlns:a16="http://schemas.microsoft.com/office/drawing/2014/main" val="3301049791"/>
                    </a:ext>
                  </a:extLst>
                </a:gridCol>
                <a:gridCol w="1181098">
                  <a:extLst>
                    <a:ext uri="{9D8B030D-6E8A-4147-A177-3AD203B41FA5}">
                      <a16:colId xmlns:a16="http://schemas.microsoft.com/office/drawing/2014/main" val="4089021371"/>
                    </a:ext>
                  </a:extLst>
                </a:gridCol>
              </a:tblGrid>
              <a:tr h="646092">
                <a:tc>
                  <a:txBody>
                    <a:bodyPr/>
                    <a:lstStyle/>
                    <a:p>
                      <a:pPr algn="ctr"/>
                      <a:r>
                        <a:rPr lang="en-US" dirty="0"/>
                        <a:t>Likelihood Ratio Chi-Square Statistic</a:t>
                      </a:r>
                    </a:p>
                  </a:txBody>
                  <a:tcPr>
                    <a:solidFill>
                      <a:srgbClr val="002060"/>
                    </a:solidFill>
                  </a:tcPr>
                </a:tc>
                <a:tc>
                  <a:txBody>
                    <a:bodyPr/>
                    <a:lstStyle/>
                    <a:p>
                      <a:pPr algn="ctr"/>
                      <a:r>
                        <a:rPr lang="en-US" dirty="0"/>
                        <a:t>Degrees of Freedom</a:t>
                      </a:r>
                    </a:p>
                  </a:txBody>
                  <a:tcPr>
                    <a:solidFill>
                      <a:srgbClr val="002060"/>
                    </a:solidFill>
                  </a:tcPr>
                </a:tc>
                <a:tc>
                  <a:txBody>
                    <a:bodyPr/>
                    <a:lstStyle/>
                    <a:p>
                      <a:pPr algn="ctr"/>
                      <a:r>
                        <a:rPr lang="en-US" dirty="0"/>
                        <a:t>P-value</a:t>
                      </a:r>
                    </a:p>
                  </a:txBody>
                  <a:tcPr anchor="ctr">
                    <a:solidFill>
                      <a:srgbClr val="002060"/>
                    </a:solidFill>
                  </a:tcPr>
                </a:tc>
                <a:extLst>
                  <a:ext uri="{0D108BD9-81ED-4DB2-BD59-A6C34878D82A}">
                    <a16:rowId xmlns:a16="http://schemas.microsoft.com/office/drawing/2014/main" val="2696042150"/>
                  </a:ext>
                </a:extLst>
              </a:tr>
              <a:tr h="434550">
                <a:tc>
                  <a:txBody>
                    <a:bodyPr/>
                    <a:lstStyle/>
                    <a:p>
                      <a:pPr algn="ctr"/>
                      <a:r>
                        <a:rPr lang="en-US" dirty="0"/>
                        <a:t>χ</a:t>
                      </a:r>
                      <a:r>
                        <a:rPr lang="en-US" baseline="-25000" dirty="0"/>
                        <a:t>L1</a:t>
                      </a:r>
                      <a:r>
                        <a:rPr lang="en-US" baseline="30000" dirty="0"/>
                        <a:t>2</a:t>
                      </a:r>
                      <a:r>
                        <a:rPr lang="en-US" baseline="0" dirty="0"/>
                        <a:t> = 603.08</a:t>
                      </a:r>
                      <a:endParaRPr lang="en-US" baseline="30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152</a:t>
                      </a:r>
                    </a:p>
                  </a:txBody>
                  <a:tcPr/>
                </a:tc>
                <a:tc>
                  <a:txBody>
                    <a:bodyPr/>
                    <a:lstStyle/>
                    <a:p>
                      <a:pPr algn="ctr"/>
                      <a:r>
                        <a:rPr lang="en-US" dirty="0"/>
                        <a:t>&lt;0.00001</a:t>
                      </a:r>
                    </a:p>
                  </a:txBody>
                  <a:tcPr/>
                </a:tc>
                <a:extLst>
                  <a:ext uri="{0D108BD9-81ED-4DB2-BD59-A6C34878D82A}">
                    <a16:rowId xmlns:a16="http://schemas.microsoft.com/office/drawing/2014/main" val="1699190589"/>
                  </a:ext>
                </a:extLst>
              </a:tr>
              <a:tr h="4345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χ</a:t>
                      </a:r>
                      <a:r>
                        <a:rPr lang="en-US" baseline="-25000" dirty="0"/>
                        <a:t>L2</a:t>
                      </a:r>
                      <a:r>
                        <a:rPr lang="en-US" baseline="30000" dirty="0"/>
                        <a:t>2</a:t>
                      </a:r>
                      <a:r>
                        <a:rPr lang="en-US" baseline="0" dirty="0"/>
                        <a:t> =961.38</a:t>
                      </a:r>
                      <a:endParaRPr lang="en-US" baseline="30000" dirty="0"/>
                    </a:p>
                  </a:txBody>
                  <a:tcPr/>
                </a:tc>
                <a:tc>
                  <a:txBody>
                    <a:bodyPr/>
                    <a:lstStyle/>
                    <a:p>
                      <a:pPr algn="ctr"/>
                      <a:r>
                        <a:rPr lang="en-US" dirty="0"/>
                        <a:t>160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&lt;0.00001</a:t>
                      </a:r>
                    </a:p>
                  </a:txBody>
                  <a:tcPr/>
                </a:tc>
                <a:extLst>
                  <a:ext uri="{0D108BD9-81ED-4DB2-BD59-A6C34878D82A}">
                    <a16:rowId xmlns:a16="http://schemas.microsoft.com/office/drawing/2014/main" val="118464655"/>
                  </a:ext>
                </a:extLst>
              </a:tr>
              <a:tr h="4355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χ</a:t>
                      </a:r>
                      <a:r>
                        <a:rPr lang="en-US" baseline="-25000" dirty="0"/>
                        <a:t>L2</a:t>
                      </a:r>
                      <a:r>
                        <a:rPr lang="en-US" baseline="30000" dirty="0"/>
                        <a:t>2 </a:t>
                      </a:r>
                      <a:r>
                        <a:rPr lang="en-US" baseline="0" dirty="0"/>
                        <a:t>–</a:t>
                      </a:r>
                      <a:r>
                        <a:rPr lang="en-US" baseline="30000" dirty="0"/>
                        <a:t> </a:t>
                      </a:r>
                      <a:r>
                        <a:rPr lang="en-US" dirty="0"/>
                        <a:t>χ</a:t>
                      </a:r>
                      <a:r>
                        <a:rPr lang="en-US" baseline="-25000" dirty="0"/>
                        <a:t>L1</a:t>
                      </a:r>
                      <a:r>
                        <a:rPr lang="en-US" baseline="30000" dirty="0"/>
                        <a:t>2</a:t>
                      </a:r>
                      <a:r>
                        <a:rPr lang="en-US" baseline="0" dirty="0"/>
                        <a:t> = 358.30</a:t>
                      </a:r>
                      <a:endParaRPr lang="en-US" baseline="30000" dirty="0"/>
                    </a:p>
                  </a:txBody>
                  <a:tcPr/>
                </a:tc>
                <a:tc>
                  <a:txBody>
                    <a:bodyPr/>
                    <a:lstStyle/>
                    <a:p>
                      <a:pPr algn="ctr"/>
                      <a:r>
                        <a:rPr lang="en-US" dirty="0"/>
                        <a:t>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&lt;0.00001</a:t>
                      </a:r>
                    </a:p>
                  </a:txBody>
                  <a:tcPr/>
                </a:tc>
                <a:extLst>
                  <a:ext uri="{0D108BD9-81ED-4DB2-BD59-A6C34878D82A}">
                    <a16:rowId xmlns:a16="http://schemas.microsoft.com/office/drawing/2014/main" val="954637159"/>
                  </a:ext>
                </a:extLst>
              </a:tr>
            </a:tbl>
          </a:graphicData>
        </a:graphic>
      </p:graphicFrame>
      <p:sp>
        <p:nvSpPr>
          <p:cNvPr id="10" name="Title 1">
            <a:extLst>
              <a:ext uri="{FF2B5EF4-FFF2-40B4-BE49-F238E27FC236}">
                <a16:creationId xmlns:a16="http://schemas.microsoft.com/office/drawing/2014/main" id="{0758F23E-E0DA-465F-B92F-688B3AE73272}"/>
              </a:ext>
            </a:extLst>
          </p:cNvPr>
          <p:cNvSpPr txBox="1">
            <a:spLocks/>
          </p:cNvSpPr>
          <p:nvPr/>
        </p:nvSpPr>
        <p:spPr>
          <a:xfrm>
            <a:off x="314325" y="322597"/>
            <a:ext cx="116300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500" b="1" i="0" u="none" strike="noStrike" kern="1200" cap="none" spc="0" normalizeH="0" baseline="0" noProof="0" dirty="0">
                <a:ln>
                  <a:noFill/>
                </a:ln>
                <a:solidFill>
                  <a:srgbClr val="8FC0FB"/>
                </a:solidFill>
                <a:effectLst/>
                <a:uLnTx/>
                <a:uFillTx/>
                <a:latin typeface="Corbel" panose="020B0503020204020204"/>
                <a:ea typeface="+mj-ea"/>
                <a:cs typeface="+mj-cs"/>
              </a:rPr>
              <a:t>Sea Surface Temperature</a:t>
            </a:r>
          </a:p>
        </p:txBody>
      </p:sp>
      <p:sp>
        <p:nvSpPr>
          <p:cNvPr id="11" name="Arrow: Down 10">
            <a:extLst>
              <a:ext uri="{FF2B5EF4-FFF2-40B4-BE49-F238E27FC236}">
                <a16:creationId xmlns:a16="http://schemas.microsoft.com/office/drawing/2014/main" id="{3EE4B1DD-27D6-4D82-B160-899D81872354}"/>
              </a:ext>
            </a:extLst>
          </p:cNvPr>
          <p:cNvSpPr/>
          <p:nvPr/>
        </p:nvSpPr>
        <p:spPr>
          <a:xfrm rot="2210864">
            <a:off x="8828912" y="3805937"/>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2" name="Arrow: Down 11">
            <a:extLst>
              <a:ext uri="{FF2B5EF4-FFF2-40B4-BE49-F238E27FC236}">
                <a16:creationId xmlns:a16="http://schemas.microsoft.com/office/drawing/2014/main" id="{661BF11A-19AA-4553-B740-0BCAF5FBAA67}"/>
              </a:ext>
            </a:extLst>
          </p:cNvPr>
          <p:cNvSpPr/>
          <p:nvPr/>
        </p:nvSpPr>
        <p:spPr>
          <a:xfrm rot="2210864">
            <a:off x="9207005" y="3887233"/>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5" name="Arrow: Down 14">
            <a:extLst>
              <a:ext uri="{FF2B5EF4-FFF2-40B4-BE49-F238E27FC236}">
                <a16:creationId xmlns:a16="http://schemas.microsoft.com/office/drawing/2014/main" id="{C24000C1-8994-419A-AC37-68F27E88B4F4}"/>
              </a:ext>
            </a:extLst>
          </p:cNvPr>
          <p:cNvSpPr/>
          <p:nvPr/>
        </p:nvSpPr>
        <p:spPr>
          <a:xfrm rot="2210864">
            <a:off x="3793471" y="1682435"/>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 name="Left Brace 3">
            <a:extLst>
              <a:ext uri="{FF2B5EF4-FFF2-40B4-BE49-F238E27FC236}">
                <a16:creationId xmlns:a16="http://schemas.microsoft.com/office/drawing/2014/main" id="{7B7C24BA-D385-4A75-85D8-6391F897ADF5}"/>
              </a:ext>
            </a:extLst>
          </p:cNvPr>
          <p:cNvSpPr/>
          <p:nvPr/>
        </p:nvSpPr>
        <p:spPr>
          <a:xfrm rot="5400000">
            <a:off x="7854030" y="4377617"/>
            <a:ext cx="216490" cy="1003574"/>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7" name="Left Brace 16">
            <a:extLst>
              <a:ext uri="{FF2B5EF4-FFF2-40B4-BE49-F238E27FC236}">
                <a16:creationId xmlns:a16="http://schemas.microsoft.com/office/drawing/2014/main" id="{0A3AB2B0-6656-412F-A968-540023FE227C}"/>
              </a:ext>
            </a:extLst>
          </p:cNvPr>
          <p:cNvSpPr/>
          <p:nvPr/>
        </p:nvSpPr>
        <p:spPr>
          <a:xfrm rot="5400000">
            <a:off x="10330074" y="4027864"/>
            <a:ext cx="216488" cy="1704384"/>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8" name="Left Brace 17">
            <a:extLst>
              <a:ext uri="{FF2B5EF4-FFF2-40B4-BE49-F238E27FC236}">
                <a16:creationId xmlns:a16="http://schemas.microsoft.com/office/drawing/2014/main" id="{67748F12-A4D5-4B91-8A65-1B53FA3FFD06}"/>
              </a:ext>
            </a:extLst>
          </p:cNvPr>
          <p:cNvSpPr/>
          <p:nvPr/>
        </p:nvSpPr>
        <p:spPr>
          <a:xfrm rot="5400000">
            <a:off x="2121120" y="4018942"/>
            <a:ext cx="153912" cy="1301261"/>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9" name="Left Brace 18">
            <a:extLst>
              <a:ext uri="{FF2B5EF4-FFF2-40B4-BE49-F238E27FC236}">
                <a16:creationId xmlns:a16="http://schemas.microsoft.com/office/drawing/2014/main" id="{7A9F5F95-91AB-45A0-89B5-FD0287A3FD2F}"/>
              </a:ext>
            </a:extLst>
          </p:cNvPr>
          <p:cNvSpPr/>
          <p:nvPr/>
        </p:nvSpPr>
        <p:spPr>
          <a:xfrm rot="5400000">
            <a:off x="5097246" y="2456687"/>
            <a:ext cx="153912" cy="1767112"/>
          </a:xfrm>
          <a:prstGeom prst="leftBrace">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1" name="TextBox 20">
            <a:extLst>
              <a:ext uri="{FF2B5EF4-FFF2-40B4-BE49-F238E27FC236}">
                <a16:creationId xmlns:a16="http://schemas.microsoft.com/office/drawing/2014/main" id="{FEB9C47C-3EB3-43C4-8929-7A073CE861AD}"/>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22" name="Arrow: Down 21">
            <a:extLst>
              <a:ext uri="{FF2B5EF4-FFF2-40B4-BE49-F238E27FC236}">
                <a16:creationId xmlns:a16="http://schemas.microsoft.com/office/drawing/2014/main" id="{774D5F34-70AE-4CB1-9ABA-E268A28EAA92}"/>
              </a:ext>
            </a:extLst>
          </p:cNvPr>
          <p:cNvSpPr/>
          <p:nvPr/>
        </p:nvSpPr>
        <p:spPr>
          <a:xfrm rot="2210864">
            <a:off x="3255950" y="2920721"/>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0893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5" grpId="0" animBg="1"/>
      <p:bldP spid="15" grpId="1" animBg="1"/>
      <p:bldP spid="4" grpId="0" animBg="1"/>
      <p:bldP spid="17" grpId="0" animBg="1"/>
      <p:bldP spid="18" grpId="0" animBg="1"/>
      <p:bldP spid="19" grpId="0" animBg="1"/>
      <p:bldP spid="22" grpId="0" animBg="1"/>
      <p:bldP spid="2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Significance</a:t>
            </a:r>
          </a:p>
        </p:txBody>
      </p:sp>
      <p:sp>
        <p:nvSpPr>
          <p:cNvPr id="8" name="Rectangle 7">
            <a:extLst>
              <a:ext uri="{FF2B5EF4-FFF2-40B4-BE49-F238E27FC236}">
                <a16:creationId xmlns:a16="http://schemas.microsoft.com/office/drawing/2014/main" id="{87F760EA-0DBF-4E21-B771-8F88F0E5BFC2}"/>
              </a:ext>
            </a:extLst>
          </p:cNvPr>
          <p:cNvSpPr/>
          <p:nvPr/>
        </p:nvSpPr>
        <p:spPr>
          <a:xfrm>
            <a:off x="938048" y="1574657"/>
            <a:ext cx="10902260" cy="3693319"/>
          </a:xfrm>
          <a:prstGeom prst="rect">
            <a:avLst/>
          </a:prstGeom>
        </p:spPr>
        <p:txBody>
          <a:bodyPr wrap="square">
            <a:spAutoFit/>
          </a:bodyPr>
          <a:lstStyle/>
          <a:p>
            <a:pPr marL="342900" indent="-342900">
              <a:buFont typeface="Wingdings" panose="05000000000000000000" pitchFamily="2" charset="2"/>
              <a:buChar char="q"/>
            </a:pPr>
            <a:r>
              <a:rPr lang="en-US" sz="2600" dirty="0">
                <a:ea typeface="Calibri" panose="020F0502020204030204" pitchFamily="34" charset="0"/>
                <a:cs typeface="Times New Roman" panose="02020603050405020304" pitchFamily="18" charset="0"/>
              </a:rPr>
              <a:t>Be homogenously distributed across the NY bight</a:t>
            </a:r>
          </a:p>
          <a:p>
            <a:pPr lvl="1"/>
            <a:r>
              <a:rPr lang="en-US" sz="2600" dirty="0">
                <a:solidFill>
                  <a:srgbClr val="8FC0FB"/>
                </a:solidFill>
                <a:ea typeface="Calibri" panose="020F0502020204030204" pitchFamily="34" charset="0"/>
                <a:cs typeface="Times New Roman" panose="02020603050405020304" pitchFamily="18" charset="0"/>
                <a:sym typeface="Wingdings" panose="05000000000000000000" pitchFamily="2" charset="2"/>
              </a:rPr>
              <a:t> </a:t>
            </a:r>
            <a:r>
              <a:rPr lang="en-US" sz="2600" dirty="0">
                <a:solidFill>
                  <a:srgbClr val="8FC0FB"/>
                </a:solidFill>
                <a:ea typeface="Calibri" panose="020F0502020204030204" pitchFamily="34" charset="0"/>
                <a:cs typeface="Times New Roman" panose="02020603050405020304" pitchFamily="18" charset="0"/>
              </a:rPr>
              <a:t>Two areas of focal activity were found</a:t>
            </a:r>
          </a:p>
          <a:p>
            <a:pPr lvl="1"/>
            <a:endParaRPr lang="en-US" sz="2600" dirty="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q"/>
            </a:pPr>
            <a:r>
              <a:rPr lang="en-US" sz="2600" dirty="0">
                <a:ea typeface="Calibri" panose="020F0502020204030204" pitchFamily="34" charset="0"/>
                <a:cs typeface="Times New Roman" panose="02020603050405020304" pitchFamily="18" charset="0"/>
              </a:rPr>
              <a:t>Show no preference for:</a:t>
            </a:r>
          </a:p>
          <a:p>
            <a:pPr marL="914400" lvl="1" indent="-457200">
              <a:buFont typeface="Arial" panose="020B0604020202020204" pitchFamily="34" charset="0"/>
              <a:buChar char="•"/>
            </a:pPr>
            <a:r>
              <a:rPr lang="en-US" sz="2600" dirty="0">
                <a:ea typeface="Calibri" panose="020F0502020204030204" pitchFamily="34" charset="0"/>
                <a:cs typeface="Times New Roman" panose="02020603050405020304" pitchFamily="18" charset="0"/>
              </a:rPr>
              <a:t>underlying bathymetry               </a:t>
            </a:r>
          </a:p>
          <a:p>
            <a:pPr marL="914400" lvl="1" indent="-457200">
              <a:buFont typeface="Arial" panose="020B0604020202020204" pitchFamily="34" charset="0"/>
              <a:buChar char="•"/>
            </a:pPr>
            <a:r>
              <a:rPr lang="en-US" sz="2600" dirty="0">
                <a:ea typeface="Calibri" panose="020F0502020204030204" pitchFamily="34" charset="0"/>
                <a:cs typeface="Times New Roman" panose="02020603050405020304" pitchFamily="18" charset="0"/>
              </a:rPr>
              <a:t>sea surface salinities</a:t>
            </a:r>
          </a:p>
          <a:p>
            <a:pPr marL="914400" lvl="1" indent="-457200">
              <a:buFont typeface="Arial" panose="020B0604020202020204" pitchFamily="34" charset="0"/>
              <a:buChar char="•"/>
            </a:pPr>
            <a:r>
              <a:rPr lang="en-US" sz="2600" dirty="0">
                <a:ea typeface="Calibri" panose="020F0502020204030204" pitchFamily="34" charset="0"/>
                <a:cs typeface="Times New Roman" panose="02020603050405020304" pitchFamily="18" charset="0"/>
              </a:rPr>
              <a:t>chlorophyll a concentrations</a:t>
            </a:r>
          </a:p>
          <a:p>
            <a:pPr marL="914400" lvl="1" indent="-457200">
              <a:buFont typeface="Arial" panose="020B0604020202020204" pitchFamily="34" charset="0"/>
              <a:buChar char="•"/>
            </a:pPr>
            <a:r>
              <a:rPr lang="en-US" sz="2600" dirty="0">
                <a:ea typeface="Calibri" panose="020F0502020204030204" pitchFamily="34" charset="0"/>
                <a:cs typeface="Times New Roman" panose="02020603050405020304" pitchFamily="18" charset="0"/>
              </a:rPr>
              <a:t>sea surface temperatures</a:t>
            </a:r>
          </a:p>
          <a:p>
            <a:pPr marL="342900" marR="0" lvl="0" indent="-342900">
              <a:spcBef>
                <a:spcPts val="0"/>
              </a:spcBef>
              <a:spcAft>
                <a:spcPts val="800"/>
              </a:spcAft>
              <a:buFont typeface="Wingdings" panose="05000000000000000000" pitchFamily="2" charset="2"/>
              <a:buChar char="q"/>
            </a:pPr>
            <a:endParaRPr lang="en-US" sz="2600" dirty="0">
              <a:effectLs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A23A6807-432B-43BB-BDCB-0C45FC321C05}"/>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Results</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3" name="TextBox 2">
            <a:extLst>
              <a:ext uri="{FF2B5EF4-FFF2-40B4-BE49-F238E27FC236}">
                <a16:creationId xmlns:a16="http://schemas.microsoft.com/office/drawing/2014/main" id="{8F138963-1FE6-4A90-901B-0167BCF95038}"/>
              </a:ext>
            </a:extLst>
          </p:cNvPr>
          <p:cNvSpPr txBox="1"/>
          <p:nvPr/>
        </p:nvSpPr>
        <p:spPr>
          <a:xfrm>
            <a:off x="6096000" y="3198342"/>
            <a:ext cx="3215898" cy="1692771"/>
          </a:xfrm>
          <a:prstGeom prst="rect">
            <a:avLst/>
          </a:prstGeom>
          <a:noFill/>
        </p:spPr>
        <p:txBody>
          <a:bodyPr wrap="square" rtlCol="0">
            <a:spAutoFit/>
          </a:bodyPr>
          <a:lstStyle/>
          <a:p>
            <a:pPr marL="457200" indent="-457200">
              <a:buFont typeface="Wingdings" panose="05000000000000000000" pitchFamily="2" charset="2"/>
              <a:buChar char="à"/>
            </a:pPr>
            <a:r>
              <a:rPr lang="en-US" sz="2600" dirty="0">
                <a:solidFill>
                  <a:srgbClr val="8FC0FB"/>
                </a:solidFill>
                <a:sym typeface="Wingdings" panose="05000000000000000000" pitchFamily="2" charset="2"/>
              </a:rPr>
              <a:t>20-30 m</a:t>
            </a:r>
          </a:p>
          <a:p>
            <a:pPr marL="457200" indent="-457200">
              <a:buFont typeface="Wingdings" panose="05000000000000000000" pitchFamily="2" charset="2"/>
              <a:buChar char="à"/>
            </a:pPr>
            <a:r>
              <a:rPr lang="en-US" sz="2600" dirty="0">
                <a:solidFill>
                  <a:srgbClr val="8FC0FB"/>
                </a:solidFill>
                <a:sym typeface="Wingdings" panose="05000000000000000000" pitchFamily="2" charset="2"/>
              </a:rPr>
              <a:t>31-32 ppt</a:t>
            </a:r>
          </a:p>
          <a:p>
            <a:pPr marL="457200" indent="-457200">
              <a:buFont typeface="Wingdings" panose="05000000000000000000" pitchFamily="2" charset="2"/>
              <a:buChar char="à"/>
            </a:pPr>
            <a:r>
              <a:rPr lang="en-US" sz="2600" dirty="0">
                <a:solidFill>
                  <a:srgbClr val="8FC0FB"/>
                </a:solidFill>
              </a:rPr>
              <a:t>2-8 mg^m-3</a:t>
            </a:r>
          </a:p>
          <a:p>
            <a:pPr marL="457200" indent="-457200">
              <a:buFont typeface="Wingdings" panose="05000000000000000000" pitchFamily="2" charset="2"/>
              <a:buChar char="à"/>
            </a:pPr>
            <a:r>
              <a:rPr lang="en-US" sz="2600" dirty="0">
                <a:solidFill>
                  <a:srgbClr val="8FC0FB"/>
                </a:solidFill>
              </a:rPr>
              <a:t>18-22°C</a:t>
            </a:r>
          </a:p>
        </p:txBody>
      </p:sp>
    </p:spTree>
    <p:extLst>
      <p:ext uri="{BB962C8B-B14F-4D97-AF65-F5344CB8AC3E}">
        <p14:creationId xmlns:p14="http://schemas.microsoft.com/office/powerpoint/2010/main" val="316825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1397BB2-FDE0-462D-9AAD-CDB1B653D030}"/>
              </a:ext>
            </a:extLst>
          </p:cNvPr>
          <p:cNvSpPr>
            <a:spLocks noGrp="1"/>
          </p:cNvSpPr>
          <p:nvPr>
            <p:ph type="title"/>
          </p:nvPr>
        </p:nvSpPr>
        <p:spPr>
          <a:xfrm>
            <a:off x="314325" y="322597"/>
            <a:ext cx="11630025" cy="1325563"/>
          </a:xfrm>
        </p:spPr>
        <p:txBody>
          <a:bodyPr>
            <a:normAutofit/>
          </a:bodyPr>
          <a:lstStyle/>
          <a:p>
            <a:pPr algn="ctr"/>
            <a:r>
              <a:rPr lang="en-US" sz="4500" b="1" dirty="0">
                <a:solidFill>
                  <a:srgbClr val="8FC0FB"/>
                </a:solidFill>
              </a:rPr>
              <a:t>Significance</a:t>
            </a:r>
          </a:p>
        </p:txBody>
      </p:sp>
      <p:sp>
        <p:nvSpPr>
          <p:cNvPr id="4" name="TextBox 3">
            <a:extLst>
              <a:ext uri="{FF2B5EF4-FFF2-40B4-BE49-F238E27FC236}">
                <a16:creationId xmlns:a16="http://schemas.microsoft.com/office/drawing/2014/main" id="{EF5CCF89-D7AB-42A9-8C12-C754A4379768}"/>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Results</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5" name="Rectangle 4">
            <a:extLst>
              <a:ext uri="{FF2B5EF4-FFF2-40B4-BE49-F238E27FC236}">
                <a16:creationId xmlns:a16="http://schemas.microsoft.com/office/drawing/2014/main" id="{47A6264D-5F66-4828-8243-C6C27BA9DDAA}"/>
              </a:ext>
            </a:extLst>
          </p:cNvPr>
          <p:cNvSpPr/>
          <p:nvPr/>
        </p:nvSpPr>
        <p:spPr>
          <a:xfrm>
            <a:off x="938047" y="1574657"/>
            <a:ext cx="10321471" cy="5262979"/>
          </a:xfrm>
          <a:prstGeom prst="rect">
            <a:avLst/>
          </a:prstGeom>
        </p:spPr>
        <p:txBody>
          <a:bodyPr wrap="square">
            <a:spAutoFit/>
          </a:bodyPr>
          <a:lstStyle/>
          <a:p>
            <a:pPr marL="342900"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Provides insights on focal areas of activity at this life stage </a:t>
            </a:r>
            <a:r>
              <a:rPr lang="en-US" sz="2400" dirty="0">
                <a:ea typeface="Calibri" panose="020F0502020204030204" pitchFamily="34" charset="0"/>
                <a:cs typeface="Times New Roman" panose="02020603050405020304" pitchFamily="18" charset="0"/>
                <a:sym typeface="Wingdings" panose="05000000000000000000" pitchFamily="2" charset="2"/>
              </a:rPr>
              <a:t> EFH</a:t>
            </a:r>
            <a:endParaRPr lang="en-US" sz="2400" dirty="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Identifies factors likely influencing distribution patterns within the nursery</a:t>
            </a: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Primary productivity found close to shore due to groundwater upwelling, freshwater inputs </a:t>
            </a: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Abundance of food as demersal species increase in abundance from the continental shelf shoreward </a:t>
            </a:r>
            <a:r>
              <a:rPr lang="en-US" sz="2400" dirty="0">
                <a:ea typeface="Calibri" panose="020F0502020204030204" pitchFamily="34" charset="0"/>
                <a:cs typeface="Times New Roman" panose="02020603050405020304" pitchFamily="18" charset="0"/>
                <a:sym typeface="Wingdings" panose="05000000000000000000" pitchFamily="2" charset="2"/>
              </a:rPr>
              <a:t> food needed to grow</a:t>
            </a:r>
            <a:endParaRPr lang="en-US" sz="2400" dirty="0">
              <a:ea typeface="Calibri" panose="020F0502020204030204" pitchFamily="34" charset="0"/>
              <a:cs typeface="Times New Roman" panose="02020603050405020304" pitchFamily="18" charset="0"/>
            </a:endParaRP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Shallower environments provide protection (larger conspecifics)</a:t>
            </a: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Larger sharks may not tolerate lower salinities</a:t>
            </a:r>
          </a:p>
          <a:p>
            <a:pPr marL="1257300" lvl="2"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Ocean salinity: ~35-36 ppt</a:t>
            </a:r>
          </a:p>
          <a:p>
            <a:pPr marL="1257300" lvl="2"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NY Bight: average 32.8 ± 1.2 ppt</a:t>
            </a: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Distance from shore</a:t>
            </a:r>
          </a:p>
          <a:p>
            <a:pPr marL="1257300" lvl="2"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NY Bight: 20-30 m depth, 13 km from shore</a:t>
            </a:r>
          </a:p>
          <a:p>
            <a:pPr marL="1257300" lvl="2"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Southern California Bight: 135 m depth, 12 km from shore</a:t>
            </a:r>
          </a:p>
          <a:p>
            <a:pPr marL="800100" lvl="1" indent="-342900">
              <a:buFont typeface="Arial" panose="020B0604020202020204" pitchFamily="34" charset="0"/>
              <a:buChar char="•"/>
            </a:pPr>
            <a:endParaRPr lang="en-US" sz="2400" dirty="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E9BE8F4-13FC-4069-981C-BC12FEACA0D4}"/>
              </a:ext>
            </a:extLst>
          </p:cNvPr>
          <p:cNvSpPr txBox="1"/>
          <p:nvPr/>
        </p:nvSpPr>
        <p:spPr>
          <a:xfrm>
            <a:off x="3048000" y="6627187"/>
            <a:ext cx="9144000" cy="230832"/>
          </a:xfrm>
          <a:prstGeom prst="rect">
            <a:avLst/>
          </a:prstGeom>
          <a:noFill/>
        </p:spPr>
        <p:txBody>
          <a:bodyPr wrap="square" rtlCol="0">
            <a:spAutoFit/>
          </a:bodyPr>
          <a:lstStyle/>
          <a:p>
            <a:pPr algn="r"/>
            <a:r>
              <a:rPr lang="en-US" sz="900" dirty="0" err="1"/>
              <a:t>Gobler</a:t>
            </a:r>
            <a:r>
              <a:rPr lang="en-US" sz="900" dirty="0"/>
              <a:t> &amp; </a:t>
            </a:r>
            <a:r>
              <a:rPr lang="en-US" sz="900" dirty="0" err="1"/>
              <a:t>Sanudo-Wilhelmy</a:t>
            </a:r>
            <a:r>
              <a:rPr lang="en-US" sz="900" dirty="0"/>
              <a:t> 2001; ; </a:t>
            </a:r>
            <a:r>
              <a:rPr lang="en-US" sz="900" dirty="0" err="1"/>
              <a:t>Simpfendorfer</a:t>
            </a:r>
            <a:r>
              <a:rPr lang="en-US" sz="900" dirty="0"/>
              <a:t> et al. 2005;  U.S. Army Corps of Engineers 2016; NOAA 2018; Heupel et al 2018; White </a:t>
            </a:r>
            <a:r>
              <a:rPr lang="en-US" sz="900" dirty="0" err="1"/>
              <a:t>er</a:t>
            </a:r>
            <a:r>
              <a:rPr lang="en-US" sz="900" dirty="0"/>
              <a:t> al. 2018 </a:t>
            </a:r>
          </a:p>
        </p:txBody>
      </p:sp>
    </p:spTree>
    <p:extLst>
      <p:ext uri="{BB962C8B-B14F-4D97-AF65-F5344CB8AC3E}">
        <p14:creationId xmlns:p14="http://schemas.microsoft.com/office/powerpoint/2010/main" val="230044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A2D1B8-2DF4-4497-9A88-FA37FAEE4BAF}"/>
              </a:ext>
            </a:extLst>
          </p:cNvPr>
          <p:cNvSpPr>
            <a:spLocks noGrp="1"/>
          </p:cNvSpPr>
          <p:nvPr>
            <p:ph idx="1"/>
          </p:nvPr>
        </p:nvSpPr>
        <p:spPr>
          <a:xfrm>
            <a:off x="569855" y="1628113"/>
            <a:ext cx="7952822" cy="4712361"/>
          </a:xfrm>
        </p:spPr>
        <p:txBody>
          <a:bodyPr>
            <a:normAutofit fontScale="92500" lnSpcReduction="10000"/>
          </a:bodyPr>
          <a:lstStyle/>
          <a:p>
            <a:r>
              <a:rPr lang="en-US" sz="3200" dirty="0">
                <a:solidFill>
                  <a:srgbClr val="8FC0FB"/>
                </a:solidFill>
              </a:rPr>
              <a:t>Reproduction:</a:t>
            </a:r>
          </a:p>
          <a:p>
            <a:pPr lvl="1"/>
            <a:r>
              <a:rPr lang="en-US" sz="2800" dirty="0">
                <a:solidFill>
                  <a:schemeClr val="tx1"/>
                </a:solidFill>
                <a:sym typeface="Wingdings" panose="05000000000000000000" pitchFamily="2" charset="2"/>
              </a:rPr>
              <a:t>Very little known about parturition (pupping grounds)</a:t>
            </a:r>
            <a:endParaRPr lang="en-US" sz="2800" dirty="0">
              <a:solidFill>
                <a:schemeClr val="tx1"/>
              </a:solidFill>
            </a:endParaRPr>
          </a:p>
          <a:p>
            <a:pPr lvl="1"/>
            <a:r>
              <a:rPr lang="en-US" sz="2800" dirty="0">
                <a:solidFill>
                  <a:schemeClr val="tx1"/>
                </a:solidFill>
              </a:rPr>
              <a:t>No maternal care is given </a:t>
            </a:r>
            <a:r>
              <a:rPr lang="en-US" sz="2800" dirty="0">
                <a:solidFill>
                  <a:schemeClr val="tx1"/>
                </a:solidFill>
                <a:sym typeface="Wingdings" panose="05000000000000000000" pitchFamily="2" charset="2"/>
              </a:rPr>
              <a:t> nurseries </a:t>
            </a:r>
            <a:endParaRPr lang="en-US" sz="2800" dirty="0">
              <a:solidFill>
                <a:schemeClr val="tx1"/>
              </a:solidFill>
            </a:endParaRPr>
          </a:p>
          <a:p>
            <a:r>
              <a:rPr lang="en-US" sz="3200" dirty="0">
                <a:solidFill>
                  <a:srgbClr val="8FC0FB"/>
                </a:solidFill>
              </a:rPr>
              <a:t>Prey:</a:t>
            </a:r>
          </a:p>
          <a:p>
            <a:pPr lvl="1"/>
            <a:r>
              <a:rPr lang="en-US" sz="2800" dirty="0">
                <a:solidFill>
                  <a:schemeClr val="tx1"/>
                </a:solidFill>
              </a:rPr>
              <a:t>Mature: marine mammals, </a:t>
            </a:r>
            <a:r>
              <a:rPr lang="en-US" sz="2800" dirty="0"/>
              <a:t>teleosts</a:t>
            </a:r>
            <a:r>
              <a:rPr lang="en-US" sz="2800" dirty="0">
                <a:solidFill>
                  <a:schemeClr val="tx1"/>
                </a:solidFill>
              </a:rPr>
              <a:t>, sea turtles, squid, other elasmobranchs</a:t>
            </a:r>
          </a:p>
          <a:p>
            <a:pPr lvl="1"/>
            <a:r>
              <a:rPr lang="en-US" sz="2800" dirty="0">
                <a:solidFill>
                  <a:schemeClr val="tx1"/>
                </a:solidFill>
              </a:rPr>
              <a:t>Immature: smaller prey including benthic/demersal species, dead marine mammals</a:t>
            </a:r>
          </a:p>
          <a:p>
            <a:r>
              <a:rPr lang="en-US" sz="3200" dirty="0">
                <a:solidFill>
                  <a:srgbClr val="8FC0FB"/>
                </a:solidFill>
              </a:rPr>
              <a:t>Predators:</a:t>
            </a:r>
          </a:p>
          <a:p>
            <a:pPr lvl="1"/>
            <a:r>
              <a:rPr lang="en-US" sz="2800" dirty="0">
                <a:solidFill>
                  <a:schemeClr val="tx1"/>
                </a:solidFill>
              </a:rPr>
              <a:t>Humans, orcas, larger sharks (including conspecifics)</a:t>
            </a:r>
          </a:p>
          <a:p>
            <a:endParaRPr lang="en-US" dirty="0"/>
          </a:p>
        </p:txBody>
      </p:sp>
      <p:pic>
        <p:nvPicPr>
          <p:cNvPr id="7" name="Picture 6">
            <a:extLst>
              <a:ext uri="{FF2B5EF4-FFF2-40B4-BE49-F238E27FC236}">
                <a16:creationId xmlns:a16="http://schemas.microsoft.com/office/drawing/2014/main" id="{86AB3860-5D00-47FD-BB48-FEDB02DFF1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0733" y="1130830"/>
            <a:ext cx="2140667" cy="1424516"/>
          </a:xfrm>
          <a:prstGeom prst="rect">
            <a:avLst/>
          </a:prstGeom>
        </p:spPr>
      </p:pic>
      <p:pic>
        <p:nvPicPr>
          <p:cNvPr id="8" name="Picture 7">
            <a:extLst>
              <a:ext uri="{FF2B5EF4-FFF2-40B4-BE49-F238E27FC236}">
                <a16:creationId xmlns:a16="http://schemas.microsoft.com/office/drawing/2014/main" id="{D5756772-567B-48AB-9E38-5E0983CC89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3715" y="4365904"/>
            <a:ext cx="3269852" cy="1353719"/>
          </a:xfrm>
          <a:prstGeom prst="rect">
            <a:avLst/>
          </a:prstGeom>
        </p:spPr>
      </p:pic>
      <p:pic>
        <p:nvPicPr>
          <p:cNvPr id="9" name="Picture 8">
            <a:extLst>
              <a:ext uri="{FF2B5EF4-FFF2-40B4-BE49-F238E27FC236}">
                <a16:creationId xmlns:a16="http://schemas.microsoft.com/office/drawing/2014/main" id="{91694A73-52F9-43BA-A7EB-60D1EC6351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714" y="2909574"/>
            <a:ext cx="2772091" cy="1325563"/>
          </a:xfrm>
          <a:prstGeom prst="rect">
            <a:avLst/>
          </a:prstGeom>
        </p:spPr>
      </p:pic>
      <p:sp>
        <p:nvSpPr>
          <p:cNvPr id="10" name="TextBox 9">
            <a:extLst>
              <a:ext uri="{FF2B5EF4-FFF2-40B4-BE49-F238E27FC236}">
                <a16:creationId xmlns:a16="http://schemas.microsoft.com/office/drawing/2014/main" id="{6A5F7D4B-496D-4061-9B51-3CD91F057F15}"/>
              </a:ext>
            </a:extLst>
          </p:cNvPr>
          <p:cNvSpPr txBox="1"/>
          <p:nvPr/>
        </p:nvSpPr>
        <p:spPr>
          <a:xfrm>
            <a:off x="3048000" y="6627187"/>
            <a:ext cx="9144000" cy="230832"/>
          </a:xfrm>
          <a:prstGeom prst="rect">
            <a:avLst/>
          </a:prstGeom>
          <a:noFill/>
        </p:spPr>
        <p:txBody>
          <a:bodyPr wrap="square" rtlCol="0">
            <a:spAutoFit/>
          </a:bodyPr>
          <a:lstStyle/>
          <a:p>
            <a:pPr algn="r"/>
            <a:r>
              <a:rPr lang="en-US" sz="900" dirty="0"/>
              <a:t>Onate-Gonzalez et al 2017; Bruce &amp; Bradford 2012; CITES 2004; Casey &amp; Pratt 1985; </a:t>
            </a:r>
            <a:r>
              <a:rPr lang="en-US" sz="900" dirty="0" err="1"/>
              <a:t>Cailliet</a:t>
            </a:r>
            <a:r>
              <a:rPr lang="en-US" sz="900" dirty="0"/>
              <a:t> et al 1985; Francis 1996; Malcolm et al 2001 Santana-Morales et al 2012; Parsons et al 2008</a:t>
            </a:r>
          </a:p>
        </p:txBody>
      </p:sp>
      <p:sp>
        <p:nvSpPr>
          <p:cNvPr id="13" name="Title 1">
            <a:extLst>
              <a:ext uri="{FF2B5EF4-FFF2-40B4-BE49-F238E27FC236}">
                <a16:creationId xmlns:a16="http://schemas.microsoft.com/office/drawing/2014/main" id="{C48E2230-C8C9-49F7-AC0A-F1C4BDE685E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500" b="1" dirty="0">
                <a:solidFill>
                  <a:srgbClr val="8FC0FB"/>
                </a:solidFill>
                <a:latin typeface="Corbel" panose="020B0503020204020204"/>
              </a:rPr>
              <a:t>Life History</a:t>
            </a:r>
            <a:endParaRPr kumimoji="0" lang="en-US" sz="4500" b="0" i="1" u="none" strike="noStrike" kern="1200" cap="none" spc="0" normalizeH="0" baseline="0" noProof="0" dirty="0">
              <a:ln>
                <a:noFill/>
              </a:ln>
              <a:solidFill>
                <a:srgbClr val="8FC0FB"/>
              </a:solidFill>
              <a:effectLst/>
              <a:uLnTx/>
              <a:uFillTx/>
              <a:latin typeface="Corbel" panose="020B0503020204020204"/>
              <a:ea typeface="+mj-ea"/>
              <a:cs typeface="+mj-cs"/>
            </a:endParaRPr>
          </a:p>
        </p:txBody>
      </p:sp>
      <p:sp>
        <p:nvSpPr>
          <p:cNvPr id="11" name="TextBox 10">
            <a:extLst>
              <a:ext uri="{FF2B5EF4-FFF2-40B4-BE49-F238E27FC236}">
                <a16:creationId xmlns:a16="http://schemas.microsoft.com/office/drawing/2014/main" id="{19A77B1E-D955-49E1-B865-2CCAB1CEEAF2}"/>
              </a:ext>
            </a:extLst>
          </p:cNvPr>
          <p:cNvSpPr txBox="1"/>
          <p:nvPr/>
        </p:nvSpPr>
        <p:spPr>
          <a:xfrm>
            <a:off x="1624652" y="91127"/>
            <a:ext cx="8915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031402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1397BB2-FDE0-462D-9AAD-CDB1B653D030}"/>
              </a:ext>
            </a:extLst>
          </p:cNvPr>
          <p:cNvSpPr>
            <a:spLocks noGrp="1"/>
          </p:cNvSpPr>
          <p:nvPr>
            <p:ph type="title"/>
          </p:nvPr>
        </p:nvSpPr>
        <p:spPr>
          <a:xfrm>
            <a:off x="314325" y="322597"/>
            <a:ext cx="11630025" cy="1325563"/>
          </a:xfrm>
        </p:spPr>
        <p:txBody>
          <a:bodyPr>
            <a:normAutofit/>
          </a:bodyPr>
          <a:lstStyle/>
          <a:p>
            <a:pPr algn="ctr"/>
            <a:r>
              <a:rPr lang="en-US" sz="4500" b="1" dirty="0">
                <a:solidFill>
                  <a:srgbClr val="8FC0FB"/>
                </a:solidFill>
              </a:rPr>
              <a:t>Significance</a:t>
            </a:r>
          </a:p>
        </p:txBody>
      </p:sp>
      <p:sp>
        <p:nvSpPr>
          <p:cNvPr id="4" name="TextBox 3">
            <a:extLst>
              <a:ext uri="{FF2B5EF4-FFF2-40B4-BE49-F238E27FC236}">
                <a16:creationId xmlns:a16="http://schemas.microsoft.com/office/drawing/2014/main" id="{EF5CCF89-D7AB-42A9-8C12-C754A4379768}"/>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Results</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1</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5" name="Rectangle 4">
            <a:extLst>
              <a:ext uri="{FF2B5EF4-FFF2-40B4-BE49-F238E27FC236}">
                <a16:creationId xmlns:a16="http://schemas.microsoft.com/office/drawing/2014/main" id="{47A6264D-5F66-4828-8243-C6C27BA9DDAA}"/>
              </a:ext>
            </a:extLst>
          </p:cNvPr>
          <p:cNvSpPr/>
          <p:nvPr/>
        </p:nvSpPr>
        <p:spPr>
          <a:xfrm>
            <a:off x="938047" y="1574657"/>
            <a:ext cx="10321471" cy="3785652"/>
          </a:xfrm>
          <a:prstGeom prst="rect">
            <a:avLst/>
          </a:prstGeom>
        </p:spPr>
        <p:txBody>
          <a:bodyPr wrap="square">
            <a:spAutoFit/>
          </a:bodyPr>
          <a:lstStyle/>
          <a:p>
            <a:pPr marL="342900"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Climate change</a:t>
            </a: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18</a:t>
            </a:r>
            <a:r>
              <a:rPr lang="en-US" sz="2400" dirty="0"/>
              <a:t>°C and 22°C may be SST range for younger white sharks</a:t>
            </a:r>
          </a:p>
          <a:p>
            <a:pPr marL="800100" lvl="1" indent="-342900">
              <a:buFont typeface="Arial" panose="020B0604020202020204" pitchFamily="34" charset="0"/>
              <a:buChar char="•"/>
            </a:pPr>
            <a:r>
              <a:rPr lang="en-US" sz="2400" dirty="0"/>
              <a:t>As oceans warm, nursery habitat may move further north</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a:t>However, this is sea SURFACE temperature</a:t>
            </a:r>
          </a:p>
          <a:p>
            <a:pPr marL="1257300" lvl="2" indent="-342900">
              <a:buFont typeface="Arial" panose="020B0604020202020204" pitchFamily="34" charset="0"/>
              <a:buChar char="•"/>
            </a:pPr>
            <a:r>
              <a:rPr lang="en-US" sz="2400" dirty="0"/>
              <a:t>Diving?</a:t>
            </a:r>
          </a:p>
          <a:p>
            <a:pPr marL="1257300" lvl="2" indent="-342900">
              <a:buFont typeface="Arial" panose="020B0604020202020204" pitchFamily="34" charset="0"/>
              <a:buChar char="•"/>
            </a:pPr>
            <a:r>
              <a:rPr lang="en-US" sz="2400" dirty="0"/>
              <a:t>Additional research is needed</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ea typeface="Calibri" panose="020F0502020204030204" pitchFamily="34" charset="0"/>
              <a:cs typeface="Times New Roman" panose="02020603050405020304" pitchFamily="18" charset="0"/>
            </a:endParaRPr>
          </a:p>
          <a:p>
            <a:pPr marL="800100" lvl="1" indent="-342900">
              <a:buFont typeface="Arial" panose="020B0604020202020204" pitchFamily="34" charset="0"/>
              <a:buChar char="•"/>
            </a:pPr>
            <a:endParaRPr lang="en-US" sz="2400" dirty="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A626664-793D-464C-9555-13146BF2A3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0882" y="4471603"/>
            <a:ext cx="3095701" cy="2063800"/>
          </a:xfrm>
          <a:prstGeom prst="rect">
            <a:avLst/>
          </a:prstGeom>
        </p:spPr>
      </p:pic>
      <p:pic>
        <p:nvPicPr>
          <p:cNvPr id="10" name="Picture 9">
            <a:extLst>
              <a:ext uri="{FF2B5EF4-FFF2-40B4-BE49-F238E27FC236}">
                <a16:creationId xmlns:a16="http://schemas.microsoft.com/office/drawing/2014/main" id="{DC1AD822-A6B5-403F-8C5B-14D8C23AEC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7627"/>
          <a:stretch/>
        </p:blipFill>
        <p:spPr>
          <a:xfrm>
            <a:off x="8701415" y="3864104"/>
            <a:ext cx="3242935" cy="2671299"/>
          </a:xfrm>
          <a:prstGeom prst="rect">
            <a:avLst/>
          </a:prstGeom>
        </p:spPr>
      </p:pic>
      <p:pic>
        <p:nvPicPr>
          <p:cNvPr id="14" name="Picture 13">
            <a:extLst>
              <a:ext uri="{FF2B5EF4-FFF2-40B4-BE49-F238E27FC236}">
                <a16:creationId xmlns:a16="http://schemas.microsoft.com/office/drawing/2014/main" id="{28CE7AED-10DE-4373-BB19-DE231C01BD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2482" y="4468859"/>
            <a:ext cx="3099816" cy="2066544"/>
          </a:xfrm>
          <a:prstGeom prst="rect">
            <a:avLst/>
          </a:prstGeom>
        </p:spPr>
      </p:pic>
      <p:sp>
        <p:nvSpPr>
          <p:cNvPr id="9" name="TextBox 8">
            <a:extLst>
              <a:ext uri="{FF2B5EF4-FFF2-40B4-BE49-F238E27FC236}">
                <a16:creationId xmlns:a16="http://schemas.microsoft.com/office/drawing/2014/main" id="{7AAA2C61-B33C-4DFF-B4C0-BEB0A2EC3AC8}"/>
              </a:ext>
            </a:extLst>
          </p:cNvPr>
          <p:cNvSpPr txBox="1"/>
          <p:nvPr/>
        </p:nvSpPr>
        <p:spPr>
          <a:xfrm>
            <a:off x="3048000" y="6627187"/>
            <a:ext cx="9144000" cy="230832"/>
          </a:xfrm>
          <a:prstGeom prst="rect">
            <a:avLst/>
          </a:prstGeom>
          <a:noFill/>
        </p:spPr>
        <p:txBody>
          <a:bodyPr wrap="square" rtlCol="0">
            <a:spAutoFit/>
          </a:bodyPr>
          <a:lstStyle/>
          <a:p>
            <a:pPr algn="r"/>
            <a:r>
              <a:rPr lang="en-US" sz="900" dirty="0"/>
              <a:t>Curtis 2018; NOAA 2020</a:t>
            </a:r>
          </a:p>
        </p:txBody>
      </p:sp>
    </p:spTree>
    <p:extLst>
      <p:ext uri="{BB962C8B-B14F-4D97-AF65-F5344CB8AC3E}">
        <p14:creationId xmlns:p14="http://schemas.microsoft.com/office/powerpoint/2010/main" val="23276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Diel Vertical Migration</a:t>
            </a:r>
          </a:p>
        </p:txBody>
      </p:sp>
      <p:sp>
        <p:nvSpPr>
          <p:cNvPr id="5" name="Content Placeholder 4">
            <a:extLst>
              <a:ext uri="{FF2B5EF4-FFF2-40B4-BE49-F238E27FC236}">
                <a16:creationId xmlns:a16="http://schemas.microsoft.com/office/drawing/2014/main" id="{A7E4BE9F-49BD-4C5F-A6B1-A18347BB9401}"/>
              </a:ext>
            </a:extLst>
          </p:cNvPr>
          <p:cNvSpPr>
            <a:spLocks noGrp="1"/>
          </p:cNvSpPr>
          <p:nvPr>
            <p:ph idx="1"/>
          </p:nvPr>
        </p:nvSpPr>
        <p:spPr>
          <a:xfrm>
            <a:off x="696686" y="1427967"/>
            <a:ext cx="6888145" cy="4748996"/>
          </a:xfrm>
        </p:spPr>
        <p:txBody>
          <a:bodyPr>
            <a:normAutofit fontScale="92500" lnSpcReduction="20000"/>
          </a:bodyPr>
          <a:lstStyle/>
          <a:p>
            <a:pPr marL="0" indent="0">
              <a:buNone/>
            </a:pPr>
            <a:r>
              <a:rPr lang="en-US" sz="2600" dirty="0">
                <a:solidFill>
                  <a:srgbClr val="8FC0FB"/>
                </a:solidFill>
                <a:ea typeface="Calibri" panose="020F0502020204030204" pitchFamily="34" charset="0"/>
                <a:cs typeface="Times New Roman" panose="02020603050405020304" pitchFamily="18" charset="0"/>
              </a:rPr>
              <a:t>Diving</a:t>
            </a:r>
            <a:r>
              <a:rPr lang="en-US" sz="2600" dirty="0">
                <a:ea typeface="Calibri" panose="020F0502020204030204" pitchFamily="34" charset="0"/>
                <a:cs typeface="Times New Roman" panose="02020603050405020304" pitchFamily="18" charset="0"/>
              </a:rPr>
              <a:t>: pursing prey, maintaining body temperature within optimal range, avoid predators</a:t>
            </a:r>
          </a:p>
          <a:p>
            <a:pPr marL="800100" lvl="1" indent="-342900">
              <a:spcBef>
                <a:spcPts val="1000"/>
              </a:spcBef>
            </a:pPr>
            <a:r>
              <a:rPr lang="en-US" dirty="0">
                <a:ea typeface="Calibri" panose="020F0502020204030204" pitchFamily="34" charset="0"/>
                <a:cs typeface="Times New Roman" panose="02020603050405020304" pitchFamily="18" charset="0"/>
              </a:rPr>
              <a:t>Used to determine habitat suitability, foraging behavior, potential susceptibility to fishing gears</a:t>
            </a:r>
            <a:endParaRPr lang="en-US" dirty="0"/>
          </a:p>
          <a:p>
            <a:pPr marL="0" indent="0">
              <a:buNone/>
            </a:pPr>
            <a:endParaRPr lang="en-US" sz="1600" dirty="0">
              <a:solidFill>
                <a:srgbClr val="8FC0FB"/>
              </a:solidFill>
            </a:endParaRPr>
          </a:p>
          <a:p>
            <a:pPr marL="0" indent="0">
              <a:buNone/>
            </a:pPr>
            <a:r>
              <a:rPr lang="en-US" sz="2600" dirty="0">
                <a:solidFill>
                  <a:srgbClr val="8FC0FB"/>
                </a:solidFill>
              </a:rPr>
              <a:t>DVM</a:t>
            </a:r>
            <a:r>
              <a:rPr lang="en-US" sz="2600" dirty="0">
                <a:solidFill>
                  <a:schemeClr val="tx1"/>
                </a:solidFill>
              </a:rPr>
              <a:t>: upward vertical migration at dusk, followed by a downward migration at dawn.</a:t>
            </a:r>
          </a:p>
          <a:p>
            <a:pPr marL="0" indent="0">
              <a:buNone/>
            </a:pPr>
            <a:endParaRPr lang="en-US" sz="1900" dirty="0">
              <a:solidFill>
                <a:schemeClr val="tx1"/>
              </a:solidFill>
            </a:endParaRPr>
          </a:p>
          <a:p>
            <a:r>
              <a:rPr lang="en-US" sz="2600" dirty="0">
                <a:solidFill>
                  <a:schemeClr val="tx1"/>
                </a:solidFill>
              </a:rPr>
              <a:t>Avoid predators</a:t>
            </a:r>
          </a:p>
          <a:p>
            <a:r>
              <a:rPr lang="en-US" sz="2600" dirty="0">
                <a:solidFill>
                  <a:schemeClr val="tx1"/>
                </a:solidFill>
              </a:rPr>
              <a:t>Forage</a:t>
            </a:r>
          </a:p>
          <a:p>
            <a:r>
              <a:rPr lang="en-US" sz="2600" dirty="0">
                <a:solidFill>
                  <a:schemeClr val="tx1"/>
                </a:solidFill>
              </a:rPr>
              <a:t>Lower daily energy costs (hunt warm, rest cool)</a:t>
            </a:r>
          </a:p>
          <a:p>
            <a:r>
              <a:rPr lang="en-US" sz="2600" dirty="0">
                <a:solidFill>
                  <a:schemeClr val="tx1"/>
                </a:solidFill>
              </a:rPr>
              <a:t>Can change with ontogeny</a:t>
            </a:r>
          </a:p>
          <a:p>
            <a:pPr lvl="1"/>
            <a:r>
              <a:rPr lang="en-US" dirty="0">
                <a:solidFill>
                  <a:schemeClr val="tx1"/>
                </a:solidFill>
              </a:rPr>
              <a:t>Adult blue sharks = DVM</a:t>
            </a:r>
          </a:p>
          <a:p>
            <a:pPr lvl="1"/>
            <a:r>
              <a:rPr lang="en-US" dirty="0">
                <a:solidFill>
                  <a:schemeClr val="tx1"/>
                </a:solidFill>
              </a:rPr>
              <a:t>YOY blue sharks = reverse DVM</a:t>
            </a:r>
          </a:p>
          <a:p>
            <a:pPr marL="914400" lvl="2" indent="0">
              <a:buNone/>
            </a:pPr>
            <a:endParaRPr lang="en-US" sz="2400" dirty="0">
              <a:solidFill>
                <a:schemeClr val="tx1"/>
              </a:solidFill>
            </a:endParaRPr>
          </a:p>
          <a:p>
            <a:endParaRPr lang="en-US" dirty="0">
              <a:solidFill>
                <a:schemeClr val="tx1"/>
              </a:solidFill>
            </a:endParaRPr>
          </a:p>
        </p:txBody>
      </p:sp>
      <p:sp>
        <p:nvSpPr>
          <p:cNvPr id="17" name="TextBox 16">
            <a:extLst>
              <a:ext uri="{FF2B5EF4-FFF2-40B4-BE49-F238E27FC236}">
                <a16:creationId xmlns:a16="http://schemas.microsoft.com/office/drawing/2014/main" id="{6CFBAEB1-C56C-48E1-807C-12DD1781F347}"/>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pic>
        <p:nvPicPr>
          <p:cNvPr id="7" name="Picture 6">
            <a:extLst>
              <a:ext uri="{FF2B5EF4-FFF2-40B4-BE49-F238E27FC236}">
                <a16:creationId xmlns:a16="http://schemas.microsoft.com/office/drawing/2014/main" id="{5176B563-D0CA-493E-9155-260C23457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0550" y="1427967"/>
            <a:ext cx="3967695" cy="5136748"/>
          </a:xfrm>
          <a:prstGeom prst="rect">
            <a:avLst/>
          </a:prstGeom>
        </p:spPr>
      </p:pic>
      <p:sp>
        <p:nvSpPr>
          <p:cNvPr id="6" name="TextBox 5">
            <a:extLst>
              <a:ext uri="{FF2B5EF4-FFF2-40B4-BE49-F238E27FC236}">
                <a16:creationId xmlns:a16="http://schemas.microsoft.com/office/drawing/2014/main" id="{6D6D82BA-2FCC-4C2F-95B8-C703ED9517E8}"/>
              </a:ext>
            </a:extLst>
          </p:cNvPr>
          <p:cNvSpPr txBox="1"/>
          <p:nvPr/>
        </p:nvSpPr>
        <p:spPr>
          <a:xfrm>
            <a:off x="3048000" y="6627187"/>
            <a:ext cx="9144000" cy="230832"/>
          </a:xfrm>
          <a:prstGeom prst="rect">
            <a:avLst/>
          </a:prstGeom>
          <a:noFill/>
        </p:spPr>
        <p:txBody>
          <a:bodyPr wrap="square" rtlCol="0">
            <a:spAutoFit/>
          </a:bodyPr>
          <a:lstStyle/>
          <a:p>
            <a:pPr algn="r"/>
            <a:r>
              <a:rPr lang="da-DK" sz="900" dirty="0"/>
              <a:t>Sims et al. 2006; Helman et al. 2009; Bernal et al. 2012</a:t>
            </a:r>
            <a:endParaRPr lang="en-US" sz="900" dirty="0"/>
          </a:p>
        </p:txBody>
      </p:sp>
    </p:spTree>
    <p:extLst>
      <p:ext uri="{BB962C8B-B14F-4D97-AF65-F5344CB8AC3E}">
        <p14:creationId xmlns:p14="http://schemas.microsoft.com/office/powerpoint/2010/main" val="86554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0692256-797F-4EFF-8831-4B5C9D782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48" y="2341269"/>
            <a:ext cx="4156837" cy="4167255"/>
          </a:xfrm>
          <a:prstGeom prst="rect">
            <a:avLst/>
          </a:prstGeom>
        </p:spPr>
      </p:pic>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Objectives</a:t>
            </a:r>
          </a:p>
        </p:txBody>
      </p:sp>
      <p:sp>
        <p:nvSpPr>
          <p:cNvPr id="5" name="Content Placeholder 4">
            <a:extLst>
              <a:ext uri="{FF2B5EF4-FFF2-40B4-BE49-F238E27FC236}">
                <a16:creationId xmlns:a16="http://schemas.microsoft.com/office/drawing/2014/main" id="{A7E4BE9F-49BD-4C5F-A6B1-A18347BB9401}"/>
              </a:ext>
            </a:extLst>
          </p:cNvPr>
          <p:cNvSpPr>
            <a:spLocks noGrp="1"/>
          </p:cNvSpPr>
          <p:nvPr>
            <p:ph idx="1"/>
          </p:nvPr>
        </p:nvSpPr>
        <p:spPr>
          <a:xfrm>
            <a:off x="696686" y="1427967"/>
            <a:ext cx="10657114" cy="4748996"/>
          </a:xfrm>
        </p:spPr>
        <p:txBody>
          <a:bodyPr>
            <a:normAutofit/>
          </a:bodyPr>
          <a:lstStyle/>
          <a:p>
            <a:pPr marL="0" indent="0" algn="just">
              <a:buNone/>
            </a:pPr>
            <a:r>
              <a:rPr lang="en-US" sz="2600" dirty="0">
                <a:solidFill>
                  <a:schemeClr val="tx1"/>
                </a:solidFill>
              </a:rPr>
              <a:t>To create a 3-dimensional model describing movement patterns of YOY and juvenile white sharks in the NY Bight in order to determine:</a:t>
            </a:r>
            <a:endParaRPr lang="en-US" sz="2200" dirty="0">
              <a:solidFill>
                <a:schemeClr val="tx1"/>
              </a:solidFill>
            </a:endParaRPr>
          </a:p>
          <a:p>
            <a:pPr marL="914400" lvl="2" indent="0">
              <a:buNone/>
            </a:pPr>
            <a:endParaRPr lang="en-US" sz="2400" dirty="0">
              <a:solidFill>
                <a:schemeClr val="tx1"/>
              </a:solidFill>
            </a:endParaRPr>
          </a:p>
          <a:p>
            <a:endParaRPr lang="en-US" dirty="0">
              <a:solidFill>
                <a:schemeClr val="tx1"/>
              </a:solidFill>
            </a:endParaRPr>
          </a:p>
        </p:txBody>
      </p:sp>
      <p:sp>
        <p:nvSpPr>
          <p:cNvPr id="6" name="Content Placeholder 4">
            <a:extLst>
              <a:ext uri="{FF2B5EF4-FFF2-40B4-BE49-F238E27FC236}">
                <a16:creationId xmlns:a16="http://schemas.microsoft.com/office/drawing/2014/main" id="{7CC98AC8-02D3-4DD1-A116-9C712270D3C7}"/>
              </a:ext>
            </a:extLst>
          </p:cNvPr>
          <p:cNvSpPr txBox="1">
            <a:spLocks/>
          </p:cNvSpPr>
          <p:nvPr/>
        </p:nvSpPr>
        <p:spPr>
          <a:xfrm>
            <a:off x="475593" y="3125646"/>
            <a:ext cx="5501002" cy="33184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3">
              <a:buFont typeface="Wingdings" panose="05000000000000000000" pitchFamily="2" charset="2"/>
              <a:buChar char="§"/>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 Temperature swimming in</a:t>
            </a:r>
          </a:p>
          <a:p>
            <a:pPr marR="0" lvl="3" algn="just"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 Depth swimming in</a:t>
            </a:r>
          </a:p>
          <a:p>
            <a:pPr marR="0" lvl="3" algn="just"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lumMod val="95000"/>
                    <a:lumOff val="5000"/>
                  </a:prstClr>
                </a:solidFill>
                <a:effectLst/>
                <a:uLnTx/>
                <a:uFillTx/>
                <a:latin typeface="Corbel" panose="020B0503020204020204"/>
                <a:ea typeface="+mn-ea"/>
                <a:cs typeface="+mn-cs"/>
              </a:rPr>
              <a:t> Depth of water column</a:t>
            </a:r>
          </a:p>
          <a:p>
            <a:pPr marR="0" lvl="3" algn="just"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lumMod val="95000"/>
                    <a:lumOff val="5000"/>
                  </a:prstClr>
                </a:solidFill>
                <a:effectLst/>
                <a:uLnTx/>
                <a:uFillTx/>
                <a:latin typeface="Corbel" panose="020B0503020204020204"/>
                <a:ea typeface="+mn-ea"/>
                <a:cs typeface="+mn-cs"/>
              </a:rPr>
              <a:t> Residual depth</a:t>
            </a:r>
          </a:p>
          <a:p>
            <a:pPr marR="0" lvl="3" algn="just" defTabSz="914400" rtl="0" eaLnBrk="1" fontAlgn="auto" latinLnBrk="0" hangingPunct="1">
              <a:lnSpc>
                <a:spcPct val="90000"/>
              </a:lnSpc>
              <a:spcBef>
                <a:spcPts val="50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 Factors affecting dive depth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1600200" marR="0" lvl="3" indent="-228600" algn="just"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white">
                  <a:lumMod val="95000"/>
                  <a:lumOff val="5000"/>
                </a:prstClr>
              </a:solidFill>
              <a:effectLst/>
              <a:uLnTx/>
              <a:uFillTx/>
              <a:latin typeface="Corbel" panose="020B0503020204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B1594DD4-16A0-452C-8207-6F22F09A74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5505" y="3497059"/>
            <a:ext cx="1932189" cy="1287806"/>
          </a:xfrm>
          <a:prstGeom prst="rect">
            <a:avLst/>
          </a:prstGeom>
        </p:spPr>
      </p:pic>
      <p:cxnSp>
        <p:nvCxnSpPr>
          <p:cNvPr id="12" name="Straight Connector 11">
            <a:extLst>
              <a:ext uri="{FF2B5EF4-FFF2-40B4-BE49-F238E27FC236}">
                <a16:creationId xmlns:a16="http://schemas.microsoft.com/office/drawing/2014/main" id="{0BD985C0-530B-48E2-9118-B7E2DBE12C04}"/>
              </a:ext>
            </a:extLst>
          </p:cNvPr>
          <p:cNvCxnSpPr>
            <a:cxnSpLocks/>
          </p:cNvCxnSpPr>
          <p:nvPr/>
        </p:nvCxnSpPr>
        <p:spPr>
          <a:xfrm>
            <a:off x="7623241" y="4526675"/>
            <a:ext cx="0" cy="14108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089261-D0B3-4D29-9DBA-0CFDB268B604}"/>
              </a:ext>
            </a:extLst>
          </p:cNvPr>
          <p:cNvCxnSpPr>
            <a:cxnSpLocks/>
          </p:cNvCxnSpPr>
          <p:nvPr/>
        </p:nvCxnSpPr>
        <p:spPr>
          <a:xfrm>
            <a:off x="8232840" y="2794000"/>
            <a:ext cx="0" cy="128451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A6D3B1-A134-4A8F-8CFE-5FF882B21F6C}"/>
              </a:ext>
            </a:extLst>
          </p:cNvPr>
          <p:cNvCxnSpPr>
            <a:cxnSpLocks/>
          </p:cNvCxnSpPr>
          <p:nvPr/>
        </p:nvCxnSpPr>
        <p:spPr>
          <a:xfrm>
            <a:off x="10066366" y="2699657"/>
            <a:ext cx="0" cy="318605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CFBAEB1-C56C-48E1-807C-12DD1781F347}"/>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79555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Null Hypotheses</a:t>
            </a:r>
          </a:p>
        </p:txBody>
      </p:sp>
      <p:sp>
        <p:nvSpPr>
          <p:cNvPr id="8" name="Rectangle 7">
            <a:extLst>
              <a:ext uri="{FF2B5EF4-FFF2-40B4-BE49-F238E27FC236}">
                <a16:creationId xmlns:a16="http://schemas.microsoft.com/office/drawing/2014/main" id="{87F760EA-0DBF-4E21-B771-8F88F0E5BFC2}"/>
              </a:ext>
            </a:extLst>
          </p:cNvPr>
          <p:cNvSpPr/>
          <p:nvPr/>
        </p:nvSpPr>
        <p:spPr>
          <a:xfrm>
            <a:off x="938048" y="1574657"/>
            <a:ext cx="10902260" cy="3693319"/>
          </a:xfrm>
          <a:prstGeom prst="rect">
            <a:avLst/>
          </a:prstGeom>
        </p:spPr>
        <p:txBody>
          <a:bodyPr wrap="square">
            <a:spAutoFit/>
          </a:bodyPr>
          <a:lstStyle/>
          <a:p>
            <a:pPr marL="800100" lvl="1" indent="-342900">
              <a:buFont typeface="Wingdings" panose="05000000000000000000" pitchFamily="2" charset="2"/>
              <a:buChar char="q"/>
            </a:pPr>
            <a:endParaRPr lang="en-US" sz="2600" dirty="0"/>
          </a:p>
          <a:p>
            <a:pPr marL="800100" lvl="1" indent="-342900">
              <a:buFont typeface="Wingdings" panose="05000000000000000000" pitchFamily="2" charset="2"/>
              <a:buChar char="q"/>
            </a:pPr>
            <a:r>
              <a:rPr lang="en-US" sz="2600" dirty="0"/>
              <a:t>Young white sharks will:</a:t>
            </a:r>
          </a:p>
          <a:p>
            <a:pPr marL="1371600" lvl="2" indent="-457200">
              <a:buFont typeface="Arial" panose="020B0604020202020204" pitchFamily="34" charset="0"/>
              <a:buChar char="•"/>
            </a:pPr>
            <a:r>
              <a:rPr lang="en-US" sz="2600" dirty="0"/>
              <a:t>spend equal amounts of time across available water column temperatures</a:t>
            </a:r>
          </a:p>
          <a:p>
            <a:pPr marL="1371600" lvl="2" indent="-457200">
              <a:buFont typeface="Arial" panose="020B0604020202020204" pitchFamily="34" charset="0"/>
              <a:buChar char="•"/>
            </a:pPr>
            <a:r>
              <a:rPr lang="en-US" sz="2600" dirty="0"/>
              <a:t>use the available water column depth evenly</a:t>
            </a:r>
          </a:p>
          <a:p>
            <a:pPr marL="1371600" lvl="2" indent="-457200">
              <a:buFont typeface="Arial" panose="020B0604020202020204" pitchFamily="34" charset="0"/>
              <a:buChar char="•"/>
            </a:pPr>
            <a:r>
              <a:rPr lang="en-US" sz="2600" dirty="0"/>
              <a:t>show consistency in residual depth </a:t>
            </a:r>
          </a:p>
          <a:p>
            <a:pPr marL="1371600" lvl="2" indent="-457200">
              <a:buFont typeface="Arial" panose="020B0604020202020204" pitchFamily="34" charset="0"/>
              <a:buChar char="•"/>
            </a:pPr>
            <a:endParaRPr lang="en-US" sz="2600" dirty="0"/>
          </a:p>
          <a:p>
            <a:pPr marL="800100" lvl="1" indent="-342900">
              <a:buFont typeface="Wingdings" panose="05000000000000000000" pitchFamily="2" charset="2"/>
              <a:buChar char="q"/>
            </a:pPr>
            <a:r>
              <a:rPr lang="en-US" sz="2600" dirty="0"/>
              <a:t>The dive depth of young white sharks is not affected by sea surface temperatures, time of day, water column temperatures, or cycle length.</a:t>
            </a:r>
          </a:p>
        </p:txBody>
      </p:sp>
      <p:sp>
        <p:nvSpPr>
          <p:cNvPr id="5" name="TextBox 4">
            <a:extLst>
              <a:ext uri="{FF2B5EF4-FFF2-40B4-BE49-F238E27FC236}">
                <a16:creationId xmlns:a16="http://schemas.microsoft.com/office/drawing/2014/main" id="{34706004-497F-4C41-B448-CBC5214E108E}"/>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23087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Methodology</a:t>
            </a:r>
          </a:p>
        </p:txBody>
      </p:sp>
      <p:sp>
        <p:nvSpPr>
          <p:cNvPr id="3" name="Content Placeholder 2">
            <a:extLst>
              <a:ext uri="{FF2B5EF4-FFF2-40B4-BE49-F238E27FC236}">
                <a16:creationId xmlns:a16="http://schemas.microsoft.com/office/drawing/2014/main" id="{B0D29F1E-7792-4DCD-8A7A-2C80F91B9B4F}"/>
              </a:ext>
            </a:extLst>
          </p:cNvPr>
          <p:cNvSpPr>
            <a:spLocks noGrp="1"/>
          </p:cNvSpPr>
          <p:nvPr>
            <p:ph idx="1"/>
          </p:nvPr>
        </p:nvSpPr>
        <p:spPr>
          <a:xfrm>
            <a:off x="1119351" y="1587400"/>
            <a:ext cx="10045222" cy="377286"/>
          </a:xfrm>
        </p:spPr>
        <p:txBody>
          <a:bodyPr>
            <a:noAutofit/>
          </a:bodyPr>
          <a:lstStyle/>
          <a:p>
            <a:pPr marL="0" indent="0" algn="ctr">
              <a:buNone/>
            </a:pPr>
            <a:r>
              <a:rPr lang="en-US" dirty="0">
                <a:solidFill>
                  <a:schemeClr val="tx1"/>
                </a:solidFill>
              </a:rPr>
              <a:t>Young-of-the-year and juvenile white sharks were fitted with:</a:t>
            </a:r>
          </a:p>
          <a:p>
            <a:pPr marL="342900" lvl="1" indent="0">
              <a:buNone/>
            </a:pPr>
            <a:endParaRPr lang="en-US" sz="2800" dirty="0">
              <a:solidFill>
                <a:schemeClr val="tx1"/>
              </a:solidFill>
            </a:endParaRPr>
          </a:p>
          <a:p>
            <a:endParaRPr lang="en-US" dirty="0">
              <a:solidFill>
                <a:schemeClr val="tx1"/>
              </a:solidFill>
            </a:endParaRPr>
          </a:p>
        </p:txBody>
      </p:sp>
      <p:pic>
        <p:nvPicPr>
          <p:cNvPr id="6" name="Picture 5">
            <a:extLst>
              <a:ext uri="{FF2B5EF4-FFF2-40B4-BE49-F238E27FC236}">
                <a16:creationId xmlns:a16="http://schemas.microsoft.com/office/drawing/2014/main" id="{A8743049-7307-4924-9A1F-A94EBE75DF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829" y="2486974"/>
            <a:ext cx="4073653" cy="2715768"/>
          </a:xfrm>
          <a:prstGeom prst="rect">
            <a:avLst/>
          </a:prstGeom>
        </p:spPr>
      </p:pic>
      <p:pic>
        <p:nvPicPr>
          <p:cNvPr id="9" name="Picture 8">
            <a:extLst>
              <a:ext uri="{FF2B5EF4-FFF2-40B4-BE49-F238E27FC236}">
                <a16:creationId xmlns:a16="http://schemas.microsoft.com/office/drawing/2014/main" id="{77903400-B605-4112-9F04-C68ABEDE5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0710" y="2486974"/>
            <a:ext cx="1995926" cy="2715768"/>
          </a:xfrm>
          <a:prstGeom prst="rect">
            <a:avLst/>
          </a:prstGeom>
        </p:spPr>
      </p:pic>
      <p:sp>
        <p:nvSpPr>
          <p:cNvPr id="4" name="TextBox 3">
            <a:extLst>
              <a:ext uri="{FF2B5EF4-FFF2-40B4-BE49-F238E27FC236}">
                <a16:creationId xmlns:a16="http://schemas.microsoft.com/office/drawing/2014/main" id="{5DBE0038-FA52-43C5-874D-1F8B79FDBDBD}"/>
              </a:ext>
            </a:extLst>
          </p:cNvPr>
          <p:cNvSpPr txBox="1"/>
          <p:nvPr/>
        </p:nvSpPr>
        <p:spPr>
          <a:xfrm>
            <a:off x="936829" y="5201731"/>
            <a:ext cx="407365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Smart Position or Temperature transmitting (SPOT) tag</a:t>
            </a:r>
          </a:p>
        </p:txBody>
      </p:sp>
      <p:sp>
        <p:nvSpPr>
          <p:cNvPr id="12" name="TextBox 11">
            <a:extLst>
              <a:ext uri="{FF2B5EF4-FFF2-40B4-BE49-F238E27FC236}">
                <a16:creationId xmlns:a16="http://schemas.microsoft.com/office/drawing/2014/main" id="{FD350BFB-88B0-4B56-81AE-8C1A5CEE6F8B}"/>
              </a:ext>
            </a:extLst>
          </p:cNvPr>
          <p:cNvSpPr txBox="1"/>
          <p:nvPr/>
        </p:nvSpPr>
        <p:spPr>
          <a:xfrm>
            <a:off x="7696834" y="5201731"/>
            <a:ext cx="3985506"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orbel" panose="020B0503020204020204"/>
              </a:rPr>
              <a:t>Argos </a:t>
            </a:r>
            <a:r>
              <a:rPr lang="en-US" sz="2400" dirty="0" err="1">
                <a:solidFill>
                  <a:prstClr val="white"/>
                </a:solidFill>
                <a:latin typeface="Corbel" panose="020B0503020204020204"/>
              </a:rPr>
              <a:t>FastGPS</a:t>
            </a:r>
            <a:r>
              <a:rPr lang="en-US" sz="2400" dirty="0">
                <a:solidFill>
                  <a:prstClr val="white"/>
                </a:solidFill>
                <a:latin typeface="Corbel" panose="020B0503020204020204"/>
              </a:rPr>
              <a:t> Tag</a:t>
            </a:r>
            <a:endParaRPr kumimoji="0" lang="en-US" sz="2400" b="0" i="0" u="none" strike="noStrike" kern="1200" cap="none" spc="0" normalizeH="0" baseline="0" noProof="0" dirty="0">
              <a:ln>
                <a:noFill/>
              </a:ln>
              <a:solidFill>
                <a:prstClr val="white"/>
              </a:solidFill>
              <a:effectLst/>
              <a:uLnTx/>
              <a:uFillTx/>
              <a:latin typeface="Corbel" panose="020B0503020204020204"/>
            </a:endParaRPr>
          </a:p>
        </p:txBody>
      </p:sp>
      <p:sp>
        <p:nvSpPr>
          <p:cNvPr id="13" name="TextBox 12">
            <a:extLst>
              <a:ext uri="{FF2B5EF4-FFF2-40B4-BE49-F238E27FC236}">
                <a16:creationId xmlns:a16="http://schemas.microsoft.com/office/drawing/2014/main" id="{79625B8E-464C-40E3-B4C8-9BE6382AA869}"/>
              </a:ext>
            </a:extLst>
          </p:cNvPr>
          <p:cNvSpPr txBox="1"/>
          <p:nvPr/>
        </p:nvSpPr>
        <p:spPr>
          <a:xfrm>
            <a:off x="5490710" y="5201731"/>
            <a:ext cx="1995926"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Acoustic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V-16 transmitter</a:t>
            </a:r>
          </a:p>
        </p:txBody>
      </p:sp>
      <p:sp>
        <p:nvSpPr>
          <p:cNvPr id="15" name="TextBox 14">
            <a:extLst>
              <a:ext uri="{FF2B5EF4-FFF2-40B4-BE49-F238E27FC236}">
                <a16:creationId xmlns:a16="http://schemas.microsoft.com/office/drawing/2014/main" id="{7158E9F7-97AB-48D6-8532-305C147387BF}"/>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Methodology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pic>
        <p:nvPicPr>
          <p:cNvPr id="7" name="Picture 6">
            <a:extLst>
              <a:ext uri="{FF2B5EF4-FFF2-40B4-BE49-F238E27FC236}">
                <a16:creationId xmlns:a16="http://schemas.microsoft.com/office/drawing/2014/main" id="{F54DD0A0-D26B-4CD1-975C-96EAD07571B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315" t="18129" r="33832" b="27684"/>
          <a:stretch/>
        </p:blipFill>
        <p:spPr>
          <a:xfrm>
            <a:off x="7966864" y="2485963"/>
            <a:ext cx="3197709" cy="2715768"/>
          </a:xfrm>
          <a:prstGeom prst="rect">
            <a:avLst/>
          </a:prstGeom>
        </p:spPr>
      </p:pic>
      <p:pic>
        <p:nvPicPr>
          <p:cNvPr id="11" name="Picture 10">
            <a:extLst>
              <a:ext uri="{FF2B5EF4-FFF2-40B4-BE49-F238E27FC236}">
                <a16:creationId xmlns:a16="http://schemas.microsoft.com/office/drawing/2014/main" id="{988C34DC-16FC-4296-9CE0-9A74FB26A71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469" t="7794" r="1" b="11702"/>
          <a:stretch/>
        </p:blipFill>
        <p:spPr>
          <a:xfrm>
            <a:off x="5401236" y="2483629"/>
            <a:ext cx="3985506" cy="2718102"/>
          </a:xfrm>
          <a:prstGeom prst="rect">
            <a:avLst/>
          </a:prstGeom>
        </p:spPr>
      </p:pic>
      <p:sp>
        <p:nvSpPr>
          <p:cNvPr id="14" name="TextBox 13">
            <a:extLst>
              <a:ext uri="{FF2B5EF4-FFF2-40B4-BE49-F238E27FC236}">
                <a16:creationId xmlns:a16="http://schemas.microsoft.com/office/drawing/2014/main" id="{7A5EFF24-93DF-4FCE-A1A2-8E67032A4DFA}"/>
              </a:ext>
            </a:extLst>
          </p:cNvPr>
          <p:cNvSpPr txBox="1"/>
          <p:nvPr/>
        </p:nvSpPr>
        <p:spPr>
          <a:xfrm>
            <a:off x="5401236" y="5326934"/>
            <a:ext cx="3985506"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Pop-off Satellite Archival Tag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(PSAT)</a:t>
            </a:r>
          </a:p>
        </p:txBody>
      </p:sp>
      <p:sp>
        <p:nvSpPr>
          <p:cNvPr id="5" name="TextBox 4">
            <a:extLst>
              <a:ext uri="{FF2B5EF4-FFF2-40B4-BE49-F238E27FC236}">
                <a16:creationId xmlns:a16="http://schemas.microsoft.com/office/drawing/2014/main" id="{61DD65E2-E814-4957-8464-C2DA40244972}"/>
              </a:ext>
            </a:extLst>
          </p:cNvPr>
          <p:cNvSpPr txBox="1"/>
          <p:nvPr/>
        </p:nvSpPr>
        <p:spPr>
          <a:xfrm>
            <a:off x="9476216" y="2367186"/>
            <a:ext cx="2716801" cy="3108543"/>
          </a:xfrm>
          <a:prstGeom prst="rect">
            <a:avLst/>
          </a:prstGeom>
          <a:noFill/>
        </p:spPr>
        <p:txBody>
          <a:bodyPr wrap="square" rtlCol="0">
            <a:spAutoFit/>
          </a:bodyPr>
          <a:lstStyle/>
          <a:p>
            <a:r>
              <a:rPr lang="en-US" sz="2800" dirty="0">
                <a:solidFill>
                  <a:srgbClr val="8FC0FB"/>
                </a:solidFill>
              </a:rPr>
              <a:t>PSATs only:</a:t>
            </a:r>
          </a:p>
          <a:p>
            <a:pPr algn="ctr"/>
            <a:r>
              <a:rPr lang="en-US" sz="2800" dirty="0"/>
              <a:t>n=12</a:t>
            </a:r>
          </a:p>
          <a:p>
            <a:pPr algn="ctr"/>
            <a:r>
              <a:rPr lang="en-US" sz="2800" dirty="0"/>
              <a:t>6 </a:t>
            </a:r>
            <a:r>
              <a:rPr lang="en-US" sz="2800" dirty="0">
                <a:cs typeface="Arial" panose="020B0604020202020204" pitchFamily="34" charset="0"/>
              </a:rPr>
              <a:t>♂</a:t>
            </a:r>
            <a:r>
              <a:rPr lang="en-US" sz="2800" dirty="0"/>
              <a:t>, 6 </a:t>
            </a:r>
            <a:r>
              <a:rPr lang="en-US" sz="2800" dirty="0">
                <a:cs typeface="Arial" panose="020B0604020202020204" pitchFamily="34" charset="0"/>
              </a:rPr>
              <a:t>♀</a:t>
            </a:r>
            <a:endParaRPr lang="en-US" sz="2800" dirty="0"/>
          </a:p>
          <a:p>
            <a:pPr marL="285750" indent="-285750">
              <a:buFont typeface="Arial" panose="020B0604020202020204" pitchFamily="34" charset="0"/>
              <a:buChar char="•"/>
            </a:pPr>
            <a:endParaRPr lang="en-US" sz="2800" dirty="0"/>
          </a:p>
          <a:p>
            <a:r>
              <a:rPr lang="en-US" sz="2800" dirty="0">
                <a:solidFill>
                  <a:srgbClr val="8FC0FB"/>
                </a:solidFill>
              </a:rPr>
              <a:t>PSAT + satellite:</a:t>
            </a:r>
          </a:p>
          <a:p>
            <a:pPr algn="ctr"/>
            <a:r>
              <a:rPr lang="en-US" sz="2800" dirty="0"/>
              <a:t>n=7</a:t>
            </a:r>
          </a:p>
          <a:p>
            <a:pPr algn="ctr"/>
            <a:r>
              <a:rPr lang="en-US" sz="2800" dirty="0"/>
              <a:t>4 </a:t>
            </a:r>
            <a:r>
              <a:rPr lang="en-US" sz="2800" dirty="0">
                <a:cs typeface="Arial" panose="020B0604020202020204" pitchFamily="34" charset="0"/>
              </a:rPr>
              <a:t>♂</a:t>
            </a:r>
            <a:r>
              <a:rPr lang="en-US" sz="2800" dirty="0"/>
              <a:t>, 3 </a:t>
            </a:r>
            <a:r>
              <a:rPr lang="en-US" sz="2800" dirty="0">
                <a:cs typeface="Arial" panose="020B0604020202020204" pitchFamily="34" charset="0"/>
              </a:rPr>
              <a:t>♀</a:t>
            </a:r>
            <a:endParaRPr lang="en-US" sz="2800" dirty="0"/>
          </a:p>
        </p:txBody>
      </p:sp>
    </p:spTree>
    <p:extLst>
      <p:ext uri="{BB962C8B-B14F-4D97-AF65-F5344CB8AC3E}">
        <p14:creationId xmlns:p14="http://schemas.microsoft.com/office/powerpoint/2010/main" val="41586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5833E-6 1.85185E-6 L -0.25 1.85185E-6 " pathEditMode="relative" rAng="0" ptsTypes="AA">
                                      <p:cBhvr>
                                        <p:cTn id="6" dur="2000" fill="hold"/>
                                        <p:tgtEl>
                                          <p:spTgt spid="9"/>
                                        </p:tgtEl>
                                        <p:attrNameLst>
                                          <p:attrName>ppt_x</p:attrName>
                                          <p:attrName>ppt_y</p:attrName>
                                        </p:attrNameLst>
                                      </p:cBhvr>
                                      <p:rCtr x="-12500" y="0"/>
                                    </p:animMotion>
                                  </p:childTnLst>
                                </p:cTn>
                              </p:par>
                              <p:par>
                                <p:cTn id="7" presetID="35" presetClass="path" presetSubtype="0" accel="50000" decel="50000" fill="hold" grpId="0" nodeType="withEffect">
                                  <p:stCondLst>
                                    <p:cond delay="0"/>
                                  </p:stCondLst>
                                  <p:childTnLst>
                                    <p:animMotion origin="layout" path="M -1.45833E-6 -4.81481E-6 L -0.25 -4.81481E-6 " pathEditMode="relative" rAng="0" ptsTypes="AA">
                                      <p:cBhvr>
                                        <p:cTn id="8" dur="2000" fill="hold"/>
                                        <p:tgtEl>
                                          <p:spTgt spid="13"/>
                                        </p:tgtEl>
                                        <p:attrNameLst>
                                          <p:attrName>ppt_x</p:attrName>
                                          <p:attrName>ppt_y</p:attrName>
                                        </p:attrNameLst>
                                      </p:cBhvr>
                                      <p:rCtr x="-12500" y="0"/>
                                    </p:animMotion>
                                  </p:childTnLst>
                                </p:cTn>
                              </p:par>
                              <p:par>
                                <p:cTn id="9" presetID="35" presetClass="path" presetSubtype="0" accel="50000" decel="50000" fill="hold" grpId="0" nodeType="withEffect">
                                  <p:stCondLst>
                                    <p:cond delay="0"/>
                                  </p:stCondLst>
                                  <p:childTnLst>
                                    <p:animMotion origin="layout" path="M -1.45833E-6 3.7037E-7 L -0.51107 0.01065 " pathEditMode="relative" rAng="0" ptsTypes="AA">
                                      <p:cBhvr>
                                        <p:cTn id="10" dur="2000" fill="hold"/>
                                        <p:tgtEl>
                                          <p:spTgt spid="12"/>
                                        </p:tgtEl>
                                        <p:attrNameLst>
                                          <p:attrName>ppt_x</p:attrName>
                                          <p:attrName>ppt_y</p:attrName>
                                        </p:attrNameLst>
                                      </p:cBhvr>
                                      <p:rCtr x="-25560" y="532"/>
                                    </p:animMotion>
                                  </p:childTnLst>
                                </p:cTn>
                              </p:par>
                              <p:par>
                                <p:cTn id="11" presetID="35" presetClass="path" presetSubtype="0" accel="50000" decel="50000" fill="hold" nodeType="withEffect">
                                  <p:stCondLst>
                                    <p:cond delay="0"/>
                                  </p:stCondLst>
                                  <p:childTnLst>
                                    <p:animMotion origin="layout" path="M -0.02761 3.33333E-6 L -0.51719 -0.00324 " pathEditMode="relative" rAng="0" ptsTypes="AA">
                                      <p:cBhvr>
                                        <p:cTn id="12" dur="2000" fill="hold"/>
                                        <p:tgtEl>
                                          <p:spTgt spid="7"/>
                                        </p:tgtEl>
                                        <p:attrNameLst>
                                          <p:attrName>ppt_x</p:attrName>
                                          <p:attrName>ppt_y</p:attrName>
                                        </p:attrNameLst>
                                      </p:cBhvr>
                                      <p:rCtr x="-24479" y="-162"/>
                                    </p:animMotion>
                                  </p:childTnLst>
                                </p:cTn>
                              </p:par>
                              <p:par>
                                <p:cTn id="13" presetID="1" presetClass="entr" presetSubtype="0" fill="hold" nodeType="withEffect">
                                  <p:stCondLst>
                                    <p:cond delay="150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5CC62C1-51F9-401B-81C5-C24517C755BC}"/>
              </a:ext>
            </a:extLst>
          </p:cNvPr>
          <p:cNvPicPr>
            <a:picLocks noChangeAspect="1"/>
          </p:cNvPicPr>
          <p:nvPr/>
        </p:nvPicPr>
        <p:blipFill rotWithShape="1">
          <a:blip r:embed="rId3">
            <a:extLst>
              <a:ext uri="{28A0092B-C50C-407E-A947-70E740481C1C}">
                <a14:useLocalDpi xmlns:a14="http://schemas.microsoft.com/office/drawing/2010/main" val="0"/>
              </a:ext>
            </a:extLst>
          </a:blip>
          <a:srcRect r="7190"/>
          <a:stretch/>
        </p:blipFill>
        <p:spPr>
          <a:xfrm>
            <a:off x="7513007" y="1773906"/>
            <a:ext cx="4678994" cy="2528484"/>
          </a:xfrm>
          <a:prstGeom prst="rect">
            <a:avLst/>
          </a:prstGeom>
        </p:spPr>
      </p:pic>
      <p:pic>
        <p:nvPicPr>
          <p:cNvPr id="11" name="Picture 10">
            <a:extLst>
              <a:ext uri="{FF2B5EF4-FFF2-40B4-BE49-F238E27FC236}">
                <a16:creationId xmlns:a16="http://schemas.microsoft.com/office/drawing/2014/main" id="{95F32ABE-352B-46A5-951A-EC92A27B12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6074" y="1710108"/>
            <a:ext cx="758522" cy="1015441"/>
          </a:xfrm>
          <a:prstGeom prst="rect">
            <a:avLst/>
          </a:prstGeom>
        </p:spPr>
      </p:pic>
      <p:pic>
        <p:nvPicPr>
          <p:cNvPr id="8" name="Picture 7">
            <a:extLst>
              <a:ext uri="{FF2B5EF4-FFF2-40B4-BE49-F238E27FC236}">
                <a16:creationId xmlns:a16="http://schemas.microsoft.com/office/drawing/2014/main" id="{62FBCDF1-8F2E-4037-901A-5860B59D90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0147" y="4618761"/>
            <a:ext cx="4069110" cy="2712065"/>
          </a:xfrm>
          <a:prstGeom prst="rect">
            <a:avLst/>
          </a:prstGeom>
        </p:spPr>
      </p:pic>
      <p:cxnSp>
        <p:nvCxnSpPr>
          <p:cNvPr id="33" name="Straight Connector 32">
            <a:extLst>
              <a:ext uri="{FF2B5EF4-FFF2-40B4-BE49-F238E27FC236}">
                <a16:creationId xmlns:a16="http://schemas.microsoft.com/office/drawing/2014/main" id="{FDE38324-CA91-4C97-B606-B4194BC96F2E}"/>
              </a:ext>
            </a:extLst>
          </p:cNvPr>
          <p:cNvCxnSpPr>
            <a:cxnSpLocks/>
          </p:cNvCxnSpPr>
          <p:nvPr/>
        </p:nvCxnSpPr>
        <p:spPr>
          <a:xfrm>
            <a:off x="2313280" y="5263823"/>
            <a:ext cx="0" cy="1860697"/>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73C80951-BCA5-48CA-BC7E-6A91A1258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1829889"/>
            <a:ext cx="5041483" cy="2528484"/>
          </a:xfrm>
          <a:prstGeom prst="rect">
            <a:avLst/>
          </a:prstGeom>
        </p:spPr>
      </p:pic>
      <p:pic>
        <p:nvPicPr>
          <p:cNvPr id="21" name="Picture 20">
            <a:extLst>
              <a:ext uri="{FF2B5EF4-FFF2-40B4-BE49-F238E27FC236}">
                <a16:creationId xmlns:a16="http://schemas.microsoft.com/office/drawing/2014/main" id="{70CAE136-54E5-42C8-AC94-A85CA1072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768" y="1797990"/>
            <a:ext cx="5041483" cy="2528484"/>
          </a:xfrm>
          <a:prstGeom prst="rect">
            <a:avLst/>
          </a:prstGeom>
        </p:spPr>
      </p:pic>
      <p:pic>
        <p:nvPicPr>
          <p:cNvPr id="27" name="Picture 26">
            <a:extLst>
              <a:ext uri="{FF2B5EF4-FFF2-40B4-BE49-F238E27FC236}">
                <a16:creationId xmlns:a16="http://schemas.microsoft.com/office/drawing/2014/main" id="{A6A26B03-8758-4C5B-867B-F10E121D3D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52651" y="5242557"/>
            <a:ext cx="321261" cy="1035175"/>
          </a:xfrm>
          <a:prstGeom prst="rect">
            <a:avLst/>
          </a:prstGeom>
        </p:spPr>
      </p:pic>
      <p:sp>
        <p:nvSpPr>
          <p:cNvPr id="13" name="Oval 12">
            <a:extLst>
              <a:ext uri="{FF2B5EF4-FFF2-40B4-BE49-F238E27FC236}">
                <a16:creationId xmlns:a16="http://schemas.microsoft.com/office/drawing/2014/main" id="{C007AA51-4967-4BF9-8D4C-0E9DB9CFDBA7}"/>
              </a:ext>
            </a:extLst>
          </p:cNvPr>
          <p:cNvSpPr/>
          <p:nvPr/>
        </p:nvSpPr>
        <p:spPr>
          <a:xfrm>
            <a:off x="6800543" y="1956724"/>
            <a:ext cx="1669312" cy="1574596"/>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70042B-AE5A-4D61-A211-F4EEC47B237A}"/>
              </a:ext>
            </a:extLst>
          </p:cNvPr>
          <p:cNvSpPr/>
          <p:nvPr/>
        </p:nvSpPr>
        <p:spPr>
          <a:xfrm>
            <a:off x="7175494" y="2269101"/>
            <a:ext cx="919411" cy="94984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F44AFD8-9602-4DC9-BC60-EBDE8A0FA770}"/>
              </a:ext>
            </a:extLst>
          </p:cNvPr>
          <p:cNvSpPr/>
          <p:nvPr/>
        </p:nvSpPr>
        <p:spPr>
          <a:xfrm>
            <a:off x="7461838" y="2586899"/>
            <a:ext cx="327171" cy="364152"/>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A445809-2F2E-4405-A66A-8E1765CF21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24917" y="232881"/>
            <a:ext cx="1664675" cy="1215213"/>
          </a:xfrm>
          <a:prstGeom prst="rect">
            <a:avLst/>
          </a:prstGeom>
        </p:spPr>
      </p:pic>
      <p:sp>
        <p:nvSpPr>
          <p:cNvPr id="17" name="Title 1">
            <a:extLst>
              <a:ext uri="{FF2B5EF4-FFF2-40B4-BE49-F238E27FC236}">
                <a16:creationId xmlns:a16="http://schemas.microsoft.com/office/drawing/2014/main" id="{3746C6E4-3CDF-4B5B-93B3-17AADF4A4E64}"/>
              </a:ext>
            </a:extLst>
          </p:cNvPr>
          <p:cNvSpPr>
            <a:spLocks noGrp="1"/>
          </p:cNvSpPr>
          <p:nvPr>
            <p:ph type="title"/>
          </p:nvPr>
        </p:nvSpPr>
        <p:spPr>
          <a:xfrm>
            <a:off x="10561251" y="6088248"/>
            <a:ext cx="2893043" cy="962428"/>
          </a:xfrm>
        </p:spPr>
        <p:txBody>
          <a:bodyPr>
            <a:normAutofit/>
          </a:bodyPr>
          <a:lstStyle/>
          <a:p>
            <a:r>
              <a:rPr lang="en-US" sz="4500" b="1" dirty="0">
                <a:solidFill>
                  <a:srgbClr val="8FC0FB"/>
                </a:solidFill>
              </a:rPr>
              <a:t>PSAT</a:t>
            </a:r>
          </a:p>
        </p:txBody>
      </p:sp>
      <p:sp>
        <p:nvSpPr>
          <p:cNvPr id="19" name="TextBox 18">
            <a:extLst>
              <a:ext uri="{FF2B5EF4-FFF2-40B4-BE49-F238E27FC236}">
                <a16:creationId xmlns:a16="http://schemas.microsoft.com/office/drawing/2014/main" id="{2AE1E01D-A0D3-4F25-A5F5-77A1CCCFC09F}"/>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Methodology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pic>
        <p:nvPicPr>
          <p:cNvPr id="22" name="Picture 21">
            <a:extLst>
              <a:ext uri="{FF2B5EF4-FFF2-40B4-BE49-F238E27FC236}">
                <a16:creationId xmlns:a16="http://schemas.microsoft.com/office/drawing/2014/main" id="{8397849F-4DD0-478F-9E56-C9BA4EC1BDB2}"/>
              </a:ext>
            </a:extLst>
          </p:cNvPr>
          <p:cNvPicPr>
            <a:picLocks noChangeAspect="1"/>
          </p:cNvPicPr>
          <p:nvPr/>
        </p:nvPicPr>
        <p:blipFill rotWithShape="1">
          <a:blip r:embed="rId3">
            <a:extLst>
              <a:ext uri="{28A0092B-C50C-407E-A947-70E740481C1C}">
                <a14:useLocalDpi xmlns:a14="http://schemas.microsoft.com/office/drawing/2010/main" val="0"/>
              </a:ext>
            </a:extLst>
          </a:blip>
          <a:srcRect l="9382"/>
          <a:stretch/>
        </p:blipFill>
        <p:spPr>
          <a:xfrm>
            <a:off x="0" y="1861788"/>
            <a:ext cx="4568489" cy="2528484"/>
          </a:xfrm>
          <a:prstGeom prst="rect">
            <a:avLst/>
          </a:prstGeom>
        </p:spPr>
      </p:pic>
      <p:pic>
        <p:nvPicPr>
          <p:cNvPr id="3" name="Picture 2">
            <a:extLst>
              <a:ext uri="{FF2B5EF4-FFF2-40B4-BE49-F238E27FC236}">
                <a16:creationId xmlns:a16="http://schemas.microsoft.com/office/drawing/2014/main" id="{02955ECA-755A-44C6-8742-48373A0DC1D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54803" y="4390272"/>
            <a:ext cx="4788075" cy="3191256"/>
          </a:xfrm>
          <a:prstGeom prst="rect">
            <a:avLst/>
          </a:prstGeom>
        </p:spPr>
      </p:pic>
      <p:pic>
        <p:nvPicPr>
          <p:cNvPr id="4" name="Picture 3">
            <a:extLst>
              <a:ext uri="{FF2B5EF4-FFF2-40B4-BE49-F238E27FC236}">
                <a16:creationId xmlns:a16="http://schemas.microsoft.com/office/drawing/2014/main" id="{83D44E67-8AF4-42D5-99CA-06448CE5DE4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47016" b="17124"/>
          <a:stretch/>
        </p:blipFill>
        <p:spPr>
          <a:xfrm flipH="1">
            <a:off x="12192000" y="2248445"/>
            <a:ext cx="1863611" cy="676908"/>
          </a:xfrm>
          <a:prstGeom prst="rect">
            <a:avLst/>
          </a:prstGeom>
        </p:spPr>
      </p:pic>
    </p:spTree>
    <p:extLst>
      <p:ext uri="{BB962C8B-B14F-4D97-AF65-F5344CB8AC3E}">
        <p14:creationId xmlns:p14="http://schemas.microsoft.com/office/powerpoint/2010/main" val="311676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781 -0.02616 L 0.00781 -0.02616 C 0.00937 -0.02662 0.01111 -0.02662 0.01267 -0.02709 C 0.01389 -0.02732 0.01493 -0.02801 0.01614 -0.02848 L 0.01771 -0.02917 C 0.01823 -0.0294 0.01875 -0.02986 0.01944 -0.0301 C 0.02187 -0.03056 0.02309 -0.03079 0.02552 -0.03148 C 0.02621 -0.03172 0.02691 -0.03195 0.02777 -0.03218 C 0.02934 -0.03264 0.03107 -0.03264 0.03281 -0.03287 C 0.0335 -0.03311 0.0342 -0.03357 0.03489 -0.0338 C 0.03611 -0.03403 0.03715 -0.03403 0.03836 -0.03449 C 0.03941 -0.03473 0.04045 -0.03542 0.04166 -0.03588 C 0.04861 -0.0382 0.03993 -0.03519 0.04548 -0.0375 C 0.04618 -0.03773 0.04705 -0.03773 0.04774 -0.0382 C 0.04878 -0.03866 0.05 -0.03912 0.05104 -0.03959 C 0.05434 -0.04074 0.0526 -0.04005 0.05659 -0.0419 L 0.05833 -0.0426 C 0.05885 -0.04283 0.05937 -0.04283 0.05989 -0.04329 L 0.06666 -0.04931 C 0.06805 -0.05047 0.06875 -0.05093 0.06996 -0.05301 C 0.07083 -0.0544 0.07135 -0.05602 0.07222 -0.05741 C 0.07257 -0.05811 0.07274 -0.05903 0.07326 -0.05973 L 0.075 -0.06111 C 0.07534 -0.06181 0.07552 -0.06273 0.07604 -0.06343 C 0.07656 -0.06389 0.07725 -0.06412 0.07777 -0.06482 C 0.07812 -0.06551 0.07795 -0.06644 0.0783 -0.06713 C 0.07899 -0.06852 0.08003 -0.06968 0.08055 -0.07153 C 0.08073 -0.07223 0.08073 -0.07292 0.08107 -0.07361 C 0.08177 -0.07523 0.08281 -0.07639 0.08333 -0.07824 L 0.08437 -0.08264 C 0.08455 -0.08334 0.08455 -0.08426 0.08489 -0.08473 C 0.08576 -0.08635 0.0868 -0.0875 0.08715 -0.08936 C 0.08732 -0.09005 0.0875 -0.09074 0.08767 -0.09144 C 0.08802 -0.09236 0.08854 -0.09283 0.08889 -0.09375 C 0.08906 -0.09445 0.08906 -0.09514 0.08941 -0.09584 C 0.0901 -0.09746 0.09114 -0.09861 0.09166 -0.10047 C 0.09184 -0.10116 0.09184 -0.10186 0.09218 -0.10255 C 0.09253 -0.10348 0.09305 -0.10394 0.09323 -0.10486 C 0.09375 -0.10625 0.09375 -0.10787 0.09444 -0.10926 C 0.09479 -0.10996 0.09531 -0.11065 0.09548 -0.11158 C 0.096 -0.11297 0.09618 -0.11436 0.0967 -0.11598 C 0.09687 -0.11667 0.09687 -0.1176 0.09722 -0.11806 C 0.10034 -0.12454 0.09652 -0.11644 0.09878 -0.12269 C 0.09913 -0.12338 0.09965 -0.12408 0.1 -0.12477 C 0.10034 -0.12616 0.10069 -0.12778 0.10104 -0.12917 L 0.10225 -0.1338 C 0.10243 -0.13449 0.10243 -0.13519 0.10277 -0.13588 L 0.10711 -0.14491 C 0.10746 -0.14561 0.10781 -0.14653 0.10833 -0.14699 L 0.10989 -0.14861 C 0.11024 -0.14931 0.11059 -0.15023 0.11111 -0.1507 C 0.11146 -0.15116 0.11215 -0.15116 0.11267 -0.15139 C 0.11389 -0.15232 0.11493 -0.15348 0.11614 -0.1544 L 0.11771 -0.15602 C 0.12014 -0.16088 0.11736 -0.15602 0.12048 -0.1588 C 0.12118 -0.15949 0.12152 -0.16042 0.12222 -0.16111 L 0.12725 -0.16551 C 0.12777 -0.16598 0.1283 -0.16644 0.12882 -0.16713 C 0.12934 -0.16783 0.12986 -0.16875 0.13055 -0.16922 C 0.13107 -0.16968 0.13159 -0.16968 0.13211 -0.16991 L 0.13715 -0.17454 L 0.13889 -0.17593 C 0.14132 -0.18102 0.13836 -0.17593 0.14166 -0.17894 C 0.14218 -0.1794 0.14271 -0.18056 0.14323 -0.18102 C 0.14427 -0.18218 0.14548 -0.18311 0.1467 -0.18403 C 0.14722 -0.18449 0.14774 -0.18496 0.14826 -0.18565 C 0.14878 -0.18635 0.1493 -0.18704 0.15 -0.18773 C 0.15104 -0.18889 0.1533 -0.19074 0.1533 -0.19074 C 0.15642 -0.19723 0.15225 -0.18959 0.15607 -0.19375 C 0.15659 -0.19422 0.15659 -0.19537 0.15711 -0.19584 C 0.15764 -0.19653 0.15833 -0.1963 0.15885 -0.19676 C 0.15937 -0.19699 0.16007 -0.19769 0.16059 -0.19815 C 0.16111 -0.19885 0.16163 -0.19977 0.16215 -0.20047 C 0.16319 -0.20139 0.16545 -0.20324 0.16545 -0.20324 C 0.16857 -0.20949 0.16458 -0.20255 0.16823 -0.20625 C 0.16944 -0.20764 0.17031 -0.20949 0.1717 -0.21065 C 0.17274 -0.21181 0.17396 -0.2125 0.175 -0.21366 C 0.17604 -0.21528 0.17691 -0.2169 0.1783 -0.21806 C 0.17882 -0.21875 0.17951 -0.21898 0.18003 -0.21968 C 0.1842 -0.22431 0.17916 -0.21968 0.18333 -0.22338 C 0.18472 -0.22894 0.18264 -0.22223 0.18559 -0.22709 C 0.18854 -0.23218 0.18298 -0.22662 0.18767 -0.23079 L 0.18993 -0.23519 C 0.19027 -0.23588 0.1908 -0.23658 0.19114 -0.2375 C 0.19132 -0.2382 0.19132 -0.23889 0.19166 -0.23959 C 0.19218 -0.24121 0.1934 -0.24236 0.19392 -0.24422 C 0.19444 -0.24653 0.19444 -0.24676 0.19548 -0.24931 C 0.19583 -0.25 0.19635 -0.2507 0.1967 -0.25162 C 0.19739 -0.25348 0.19739 -0.25602 0.19774 -0.25811 C 0.19791 -0.25903 0.19809 -0.25973 0.19826 -0.26042 C 0.19861 -0.26181 0.19861 -0.26343 0.19878 -0.26482 C 0.19965 -0.27014 0.1993 -0.26551 0.2 -0.27223 C 0.20017 -0.27477 0.20017 -0.27732 0.20052 -0.27963 C 0.20069 -0.28102 0.20086 -0.28218 0.20104 -0.28334 C 0.20139 -0.28588 0.20139 -0.2882 0.20156 -0.29074 C 0.20173 -0.3088 0.20191 -0.32686 0.20225 -0.34491 C 0.20225 -0.34815 0.2026 -0.35139 0.2033 -0.3544 C 0.20364 -0.35602 0.20416 -0.35741 0.20434 -0.35903 C 0.20451 -0.35996 0.20468 -0.36088 0.20503 -0.36181 C 0.20521 -0.36273 0.20573 -0.36343 0.20607 -0.36412 C 0.20625 -0.36482 0.20642 -0.36574 0.20659 -0.36644 C 0.20694 -0.36713 0.20746 -0.36783 0.20781 -0.36852 C 0.20798 -0.36922 0.20798 -0.37014 0.20833 -0.37084 C 0.2085 -0.37153 0.2092 -0.37223 0.20937 -0.37292 C 0.20989 -0.37454 0.20972 -0.37616 0.21059 -0.37755 C 0.21128 -0.37871 0.21267 -0.38102 0.21336 -0.38264 C 0.21788 -0.39352 0.2118 -0.37963 0.21493 -0.38773 C 0.21527 -0.38866 0.2158 -0.38936 0.21614 -0.39005 C 0.21632 -0.39074 0.21632 -0.39167 0.21666 -0.39236 C 0.21718 -0.39375 0.2184 -0.39514 0.21892 -0.39676 C 0.21909 -0.39746 0.21909 -0.39815 0.21944 -0.39885 C 0.21961 -0.39977 0.22014 -0.40047 0.22048 -0.40116 C 0.22083 -0.40209 0.22118 -0.40324 0.2217 -0.40417 C 0.22187 -0.40486 0.22239 -0.40556 0.22274 -0.40625 C 0.22309 -0.40741 0.22343 -0.40834 0.22378 -0.40926 C 0.22517 -0.41343 0.22343 -0.40949 0.22552 -0.41459 C 0.22586 -0.41528 0.22639 -0.41598 0.22656 -0.41667 C 0.22691 -0.41736 0.22691 -0.41829 0.22725 -0.41898 C 0.22743 -0.41968 0.22795 -0.42037 0.2283 -0.42107 C 0.22847 -0.42176 0.22864 -0.42269 0.22882 -0.42338 C 0.22916 -0.42431 0.22968 -0.42477 0.23003 -0.4257 C 0.23194 -0.43148 0.22968 -0.42894 0.23281 -0.43148 C 0.23402 -0.43681 0.23211 -0.43056 0.23489 -0.43588 C 0.23524 -0.43658 0.23524 -0.4375 0.23559 -0.4382 C 0.23698 -0.44167 0.23698 -0.44167 0.23836 -0.44329 L 0.23836 -0.44329 " pathEditMode="relative" ptsTypes="AAAAAAAAAAAAAAAAAAAAAAAAAAAAAAAAAAAAAAAAAAAAAAAAAAAAAAAAAAAAAAAAAAAAAAAAAAAAAAAAAAAAAAAAAAAAAAAAAAAAAAAAAAAAAAAAAAAAAAAAAAAAAA">
                                      <p:cBhvr>
                                        <p:cTn id="6" dur="3000" fill="hold"/>
                                        <p:tgtEl>
                                          <p:spTgt spid="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13785 0.01065 L -0.13785 0.01042 C -0.14045 0.01111 -0.14358 0.01181 -0.14635 0.01204 C -0.15069 0.01227 -0.15608 0.0125 -0.16059 0.01274 L -0.17621 0.01227 C -0.18038 0.01227 -0.18437 0.01204 -0.18854 0.01204 C -0.19427 0.01204 -0.2 0.01227 -0.20573 0.01227 C -0.2908 0.01158 -0.1849 0.01227 -0.2875 0.01227 C -0.29149 0.01227 -0.29531 0.01204 -0.2993 0.01204 L -0.31962 0.01158 C -0.32153 0.01158 -0.32344 0.01135 -0.32517 0.01135 C -0.34531 0.01135 -0.33316 0.01135 -0.34496 0.01204 C -0.34861 0.01204 -0.35226 0.01227 -0.3559 0.01227 C -0.36458 0.01389 -0.35781 0.01274 -0.37917 0.01227 C -0.38837 0.01204 -0.38854 0.01204 -0.39618 0.01158 C -0.40104 0.01065 -0.39549 0.01158 -0.40521 0.01088 C -0.40746 0.01065 -0.40972 0.01042 -0.41198 0.01019 L -0.41545 0.00996 C -0.42326 0.00996 -0.43125 0.01019 -0.43924 0.01019 C -0.44653 0.01019 -0.4533 0.00973 -0.46042 0.00949 C -0.47014 0.00973 -0.47951 0.00949 -0.48906 0.00996 C -0.52465 0.01088 -0.46493 0.01042 -0.50764 0.01088 L -0.56024 0.01135 C -0.56788 0.01111 -0.57552 0.01111 -0.58333 0.01088 C -0.58906 0.01065 -0.59479 0.01019 -0.60052 0.01019 L -0.66996 0.00996 C -0.67101 0.00973 -0.67187 0.00973 -0.67274 0.00949 C -0.67344 0.00949 -0.67413 0.00926 -0.67483 0.00926 C -0.67656 0.00903 -0.67847 0.00903 -0.68021 0.0088 C -0.68212 0.00857 -0.68385 0.00834 -0.68576 0.00811 C -0.68663 0.00811 -0.6875 0.00787 -0.68854 0.00764 L -0.70017 0.00741 C -0.70694 0.00649 -0.70035 0.00718 -0.71441 0.00672 C -0.72309 0.00649 -0.71771 0.00649 -0.72049 0.00649 L -0.72049 0.00649 " pathEditMode="relative" rAng="0" ptsTypes="AAAAAAAAAAAAAAAAAAAAAAAAAAAAAAAAAAA">
                                      <p:cBhvr>
                                        <p:cTn id="10" dur="2000" fill="hold"/>
                                        <p:tgtEl>
                                          <p:spTgt spid="16"/>
                                        </p:tgtEl>
                                        <p:attrNameLst>
                                          <p:attrName>ppt_x</p:attrName>
                                          <p:attrName>ppt_y</p:attrName>
                                        </p:attrNameLst>
                                      </p:cBhvr>
                                      <p:rCtr x="-29132" y="-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1" nodeType="clickEffect">
                                  <p:stCondLst>
                                    <p:cond delay="0"/>
                                  </p:stCondLst>
                                  <p:childTnLst>
                                    <p:animEffect transition="out" filter="fade">
                                      <p:cBhvr>
                                        <p:cTn id="22" dur="500" tmFilter="0, 0; .2, .5; .8, .5; 1, 0"/>
                                        <p:tgtEl>
                                          <p:spTgt spid="15"/>
                                        </p:tgtEl>
                                      </p:cBhvr>
                                    </p:animEffect>
                                    <p:animScale>
                                      <p:cBhvr>
                                        <p:cTn id="23" dur="250" autoRev="1" fill="hold"/>
                                        <p:tgtEl>
                                          <p:spTgt spid="15"/>
                                        </p:tgtEl>
                                      </p:cBhvr>
                                      <p:by x="105000" y="105000"/>
                                    </p:animScale>
                                  </p:childTnLst>
                                </p:cTn>
                              </p:par>
                              <p:par>
                                <p:cTn id="24" presetID="26" presetClass="emph" presetSubtype="0" fill="hold" grpId="1" nodeType="withEffect">
                                  <p:stCondLst>
                                    <p:cond delay="0"/>
                                  </p:stCondLst>
                                  <p:childTnLst>
                                    <p:animEffect transition="out" filter="fade">
                                      <p:cBhvr>
                                        <p:cTn id="25" dur="500" tmFilter="0, 0; .2, .5; .8, .5; 1, 0"/>
                                        <p:tgtEl>
                                          <p:spTgt spid="14"/>
                                        </p:tgtEl>
                                      </p:cBhvr>
                                    </p:animEffect>
                                    <p:animScale>
                                      <p:cBhvr>
                                        <p:cTn id="26" dur="250" autoRev="1" fill="hold"/>
                                        <p:tgtEl>
                                          <p:spTgt spid="14"/>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13"/>
                                        </p:tgtEl>
                                      </p:cBhvr>
                                    </p:animEffect>
                                    <p:animScale>
                                      <p:cBhvr>
                                        <p:cTn id="29" dur="250" autoRev="1" fill="hold"/>
                                        <p:tgtEl>
                                          <p:spTgt spid="13"/>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grpId="2" nodeType="clickEffect">
                                  <p:stCondLst>
                                    <p:cond delay="0"/>
                                  </p:stCondLst>
                                  <p:childTnLst>
                                    <p:animEffect transition="out" filter="fade">
                                      <p:cBhvr>
                                        <p:cTn id="33" dur="500" tmFilter="0, 0; .2, .5; .8, .5; 1, 0"/>
                                        <p:tgtEl>
                                          <p:spTgt spid="15"/>
                                        </p:tgtEl>
                                      </p:cBhvr>
                                    </p:animEffect>
                                    <p:animScale>
                                      <p:cBhvr>
                                        <p:cTn id="34" dur="250" autoRev="1" fill="hold"/>
                                        <p:tgtEl>
                                          <p:spTgt spid="15"/>
                                        </p:tgtEl>
                                      </p:cBhvr>
                                      <p:by x="105000" y="105000"/>
                                    </p:animScale>
                                  </p:childTnLst>
                                </p:cTn>
                              </p:par>
                              <p:par>
                                <p:cTn id="35" presetID="26" presetClass="emph" presetSubtype="0" fill="hold" grpId="2" nodeType="withEffect">
                                  <p:stCondLst>
                                    <p:cond delay="0"/>
                                  </p:stCondLst>
                                  <p:childTnLst>
                                    <p:animEffect transition="out" filter="fade">
                                      <p:cBhvr>
                                        <p:cTn id="36" dur="500" tmFilter="0, 0; .2, .5; .8, .5; 1, 0"/>
                                        <p:tgtEl>
                                          <p:spTgt spid="14"/>
                                        </p:tgtEl>
                                      </p:cBhvr>
                                    </p:animEffect>
                                    <p:animScale>
                                      <p:cBhvr>
                                        <p:cTn id="37" dur="250" autoRev="1" fill="hold"/>
                                        <p:tgtEl>
                                          <p:spTgt spid="14"/>
                                        </p:tgtEl>
                                      </p:cBhvr>
                                      <p:by x="105000" y="105000"/>
                                    </p:animScale>
                                  </p:childTnLst>
                                </p:cTn>
                              </p:par>
                              <p:par>
                                <p:cTn id="38" presetID="26" presetClass="emph" presetSubtype="0" fill="hold" grpId="2" nodeType="withEffect">
                                  <p:stCondLst>
                                    <p:cond delay="0"/>
                                  </p:stCondLst>
                                  <p:childTnLst>
                                    <p:animEffect transition="out" filter="fade">
                                      <p:cBhvr>
                                        <p:cTn id="39" dur="500" tmFilter="0, 0; .2, .5; .8, .5; 1, 0"/>
                                        <p:tgtEl>
                                          <p:spTgt spid="13"/>
                                        </p:tgtEl>
                                      </p:cBhvr>
                                    </p:animEffect>
                                    <p:animScale>
                                      <p:cBhvr>
                                        <p:cTn id="40" dur="250" autoRev="1" fill="hold"/>
                                        <p:tgtEl>
                                          <p:spTgt spid="1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3" nodeType="click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xit" presetSubtype="0" fill="hold" grpId="3"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xit" presetSubtype="0" fill="hold" grpId="3"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2.29167E-6 -3.33333E-6 L -0.38476 0.00023 " pathEditMode="relative" rAng="0" ptsTypes="AA">
                                      <p:cBhvr>
                                        <p:cTn id="52" dur="2000" fill="hold"/>
                                        <p:tgtEl>
                                          <p:spTgt spid="4"/>
                                        </p:tgtEl>
                                        <p:attrNameLst>
                                          <p:attrName>ppt_x</p:attrName>
                                          <p:attrName>ppt_y</p:attrName>
                                        </p:attrNameLst>
                                      </p:cBhvr>
                                      <p:rCtr x="-19245" y="0"/>
                                    </p:animMotion>
                                  </p:childTnLst>
                                </p:cTn>
                              </p:par>
                              <p:par>
                                <p:cTn id="53" presetID="1" presetClass="entr" presetSubtype="0" fill="hold" nodeType="withEffect">
                                  <p:stCondLst>
                                    <p:cond delay="200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4" grpId="0" animBg="1"/>
      <p:bldP spid="14" grpId="1" animBg="1"/>
      <p:bldP spid="14" grpId="2" animBg="1"/>
      <p:bldP spid="14" grpId="3" animBg="1"/>
      <p:bldP spid="15" grpId="0" animBg="1"/>
      <p:bldP spid="15" grpId="1" animBg="1"/>
      <p:bldP spid="15" grpId="2" animBg="1"/>
      <p:bldP spid="15" grpId="3"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5CEE39-F037-4F66-BE27-F0496D8227B6}"/>
              </a:ext>
            </a:extLst>
          </p:cNvPr>
          <p:cNvSpPr>
            <a:spLocks noGrp="1"/>
          </p:cNvSpPr>
          <p:nvPr>
            <p:ph type="title"/>
          </p:nvPr>
        </p:nvSpPr>
        <p:spPr>
          <a:xfrm>
            <a:off x="171451" y="526803"/>
            <a:ext cx="11782424" cy="1325563"/>
          </a:xfrm>
        </p:spPr>
        <p:txBody>
          <a:bodyPr>
            <a:normAutofit/>
          </a:bodyPr>
          <a:lstStyle/>
          <a:p>
            <a:pPr algn="ctr"/>
            <a:r>
              <a:rPr lang="en-US" sz="4500" b="1" dirty="0">
                <a:solidFill>
                  <a:srgbClr val="8FC0FB"/>
                </a:solidFill>
              </a:rPr>
              <a:t>Vertical &amp; 3D Movement Analysis</a:t>
            </a:r>
          </a:p>
        </p:txBody>
      </p:sp>
      <p:pic>
        <p:nvPicPr>
          <p:cNvPr id="23" name="Picture 22">
            <a:extLst>
              <a:ext uri="{FF2B5EF4-FFF2-40B4-BE49-F238E27FC236}">
                <a16:creationId xmlns:a16="http://schemas.microsoft.com/office/drawing/2014/main" id="{90098EA6-EE97-43F7-A1CA-48E6583B43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2735" y="2627570"/>
            <a:ext cx="1537716" cy="1525702"/>
          </a:xfrm>
          <a:prstGeom prst="rect">
            <a:avLst/>
          </a:prstGeom>
        </p:spPr>
      </p:pic>
      <p:sp>
        <p:nvSpPr>
          <p:cNvPr id="26" name="Oval 25">
            <a:extLst>
              <a:ext uri="{FF2B5EF4-FFF2-40B4-BE49-F238E27FC236}">
                <a16:creationId xmlns:a16="http://schemas.microsoft.com/office/drawing/2014/main" id="{68CDF8EE-E9A5-4FE9-AAC0-964B012DF827}"/>
              </a:ext>
            </a:extLst>
          </p:cNvPr>
          <p:cNvSpPr/>
          <p:nvPr/>
        </p:nvSpPr>
        <p:spPr>
          <a:xfrm>
            <a:off x="4191529" y="2573315"/>
            <a:ext cx="156189" cy="171450"/>
          </a:xfrm>
          <a:prstGeom prst="ellipse">
            <a:avLst/>
          </a:prstGeom>
          <a:solidFill>
            <a:srgbClr val="003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7" name="Oval 26">
            <a:extLst>
              <a:ext uri="{FF2B5EF4-FFF2-40B4-BE49-F238E27FC236}">
                <a16:creationId xmlns:a16="http://schemas.microsoft.com/office/drawing/2014/main" id="{730DC6BF-13EE-493B-B435-4AF1FCF9372C}"/>
              </a:ext>
            </a:extLst>
          </p:cNvPr>
          <p:cNvSpPr/>
          <p:nvPr/>
        </p:nvSpPr>
        <p:spPr>
          <a:xfrm>
            <a:off x="4666765" y="2806997"/>
            <a:ext cx="156189" cy="1714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8" name="Oval 27">
            <a:extLst>
              <a:ext uri="{FF2B5EF4-FFF2-40B4-BE49-F238E27FC236}">
                <a16:creationId xmlns:a16="http://schemas.microsoft.com/office/drawing/2014/main" id="{2FE35379-F4B3-4EF5-B7A3-2296390D64AE}"/>
              </a:ext>
            </a:extLst>
          </p:cNvPr>
          <p:cNvSpPr/>
          <p:nvPr/>
        </p:nvSpPr>
        <p:spPr>
          <a:xfrm>
            <a:off x="4422582" y="2837648"/>
            <a:ext cx="156189" cy="171450"/>
          </a:xfrm>
          <a:prstGeom prst="ellipse">
            <a:avLst/>
          </a:prstGeom>
          <a:solidFill>
            <a:srgbClr val="003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9" name="Oval 28">
            <a:extLst>
              <a:ext uri="{FF2B5EF4-FFF2-40B4-BE49-F238E27FC236}">
                <a16:creationId xmlns:a16="http://schemas.microsoft.com/office/drawing/2014/main" id="{188E42ED-5A29-4E71-AAF7-7184DDE28C14}"/>
              </a:ext>
            </a:extLst>
          </p:cNvPr>
          <p:cNvSpPr/>
          <p:nvPr/>
        </p:nvSpPr>
        <p:spPr>
          <a:xfrm>
            <a:off x="4422582" y="2541845"/>
            <a:ext cx="156189" cy="1714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0" name="Oval 29">
            <a:extLst>
              <a:ext uri="{FF2B5EF4-FFF2-40B4-BE49-F238E27FC236}">
                <a16:creationId xmlns:a16="http://schemas.microsoft.com/office/drawing/2014/main" id="{D2F06CBB-76E1-4313-A6E5-F3D4E1668C79}"/>
              </a:ext>
            </a:extLst>
          </p:cNvPr>
          <p:cNvSpPr/>
          <p:nvPr/>
        </p:nvSpPr>
        <p:spPr>
          <a:xfrm>
            <a:off x="4711480" y="2507620"/>
            <a:ext cx="156189" cy="171450"/>
          </a:xfrm>
          <a:prstGeom prst="ellipse">
            <a:avLst/>
          </a:prstGeom>
          <a:solidFill>
            <a:srgbClr val="003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1" name="TextBox 30">
            <a:extLst>
              <a:ext uri="{FF2B5EF4-FFF2-40B4-BE49-F238E27FC236}">
                <a16:creationId xmlns:a16="http://schemas.microsoft.com/office/drawing/2014/main" id="{EAAB09C7-D4CD-48DF-838B-6F77B3ED0020}"/>
              </a:ext>
            </a:extLst>
          </p:cNvPr>
          <p:cNvSpPr txBox="1"/>
          <p:nvPr/>
        </p:nvSpPr>
        <p:spPr>
          <a:xfrm>
            <a:off x="171451" y="3519412"/>
            <a:ext cx="4339123"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Filtered to PSAT time frame (~28 days)</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endParaRPr>
          </a:p>
        </p:txBody>
      </p:sp>
      <p:sp>
        <p:nvSpPr>
          <p:cNvPr id="32" name="Oval 31">
            <a:extLst>
              <a:ext uri="{FF2B5EF4-FFF2-40B4-BE49-F238E27FC236}">
                <a16:creationId xmlns:a16="http://schemas.microsoft.com/office/drawing/2014/main" id="{217E89F1-01F4-405D-B423-75E51216D412}"/>
              </a:ext>
            </a:extLst>
          </p:cNvPr>
          <p:cNvSpPr/>
          <p:nvPr/>
        </p:nvSpPr>
        <p:spPr>
          <a:xfrm>
            <a:off x="4510576" y="4077072"/>
            <a:ext cx="156189" cy="1714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4" name="Oval 33">
            <a:extLst>
              <a:ext uri="{FF2B5EF4-FFF2-40B4-BE49-F238E27FC236}">
                <a16:creationId xmlns:a16="http://schemas.microsoft.com/office/drawing/2014/main" id="{5715881E-B56D-4CC4-9AC6-B64AA32CA88E}"/>
              </a:ext>
            </a:extLst>
          </p:cNvPr>
          <p:cNvSpPr/>
          <p:nvPr/>
        </p:nvSpPr>
        <p:spPr>
          <a:xfrm>
            <a:off x="4510575" y="4283324"/>
            <a:ext cx="156189" cy="171450"/>
          </a:xfrm>
          <a:prstGeom prst="ellipse">
            <a:avLst/>
          </a:prstGeom>
          <a:solidFill>
            <a:srgbClr val="00339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5" name="Oval 34">
            <a:extLst>
              <a:ext uri="{FF2B5EF4-FFF2-40B4-BE49-F238E27FC236}">
                <a16:creationId xmlns:a16="http://schemas.microsoft.com/office/drawing/2014/main" id="{F1E96C62-3C9E-4C74-89FF-AB09082F050E}"/>
              </a:ext>
            </a:extLst>
          </p:cNvPr>
          <p:cNvSpPr/>
          <p:nvPr/>
        </p:nvSpPr>
        <p:spPr>
          <a:xfrm>
            <a:off x="4511317" y="4507951"/>
            <a:ext cx="156189" cy="1714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7" name="Oval 36">
            <a:extLst>
              <a:ext uri="{FF2B5EF4-FFF2-40B4-BE49-F238E27FC236}">
                <a16:creationId xmlns:a16="http://schemas.microsoft.com/office/drawing/2014/main" id="{23FB2900-C697-4C72-A8F8-2177A8D5AC5F}"/>
              </a:ext>
            </a:extLst>
          </p:cNvPr>
          <p:cNvSpPr/>
          <p:nvPr/>
        </p:nvSpPr>
        <p:spPr>
          <a:xfrm>
            <a:off x="4512687" y="4948355"/>
            <a:ext cx="156189" cy="17145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8" name="Oval 37">
            <a:extLst>
              <a:ext uri="{FF2B5EF4-FFF2-40B4-BE49-F238E27FC236}">
                <a16:creationId xmlns:a16="http://schemas.microsoft.com/office/drawing/2014/main" id="{D7BF6683-E95F-4051-BF80-31922BC821F6}"/>
              </a:ext>
            </a:extLst>
          </p:cNvPr>
          <p:cNvSpPr/>
          <p:nvPr/>
        </p:nvSpPr>
        <p:spPr>
          <a:xfrm>
            <a:off x="4512687" y="4742440"/>
            <a:ext cx="156189" cy="171450"/>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39" name="TextBox 38">
            <a:extLst>
              <a:ext uri="{FF2B5EF4-FFF2-40B4-BE49-F238E27FC236}">
                <a16:creationId xmlns:a16="http://schemas.microsoft.com/office/drawing/2014/main" id="{8B8C922A-044F-4EC3-9FBD-48E296D50890}"/>
              </a:ext>
            </a:extLst>
          </p:cNvPr>
          <p:cNvSpPr txBox="1"/>
          <p:nvPr/>
        </p:nvSpPr>
        <p:spPr>
          <a:xfrm>
            <a:off x="1813433" y="4526626"/>
            <a:ext cx="284524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Interpolated to match interval of PSAT log</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endParaRPr>
          </a:p>
        </p:txBody>
      </p:sp>
      <p:pic>
        <p:nvPicPr>
          <p:cNvPr id="40" name="Picture 39">
            <a:extLst>
              <a:ext uri="{FF2B5EF4-FFF2-40B4-BE49-F238E27FC236}">
                <a16:creationId xmlns:a16="http://schemas.microsoft.com/office/drawing/2014/main" id="{8ACA4977-86C8-4B32-8117-8E3ACB01A454}"/>
              </a:ext>
            </a:extLst>
          </p:cNvPr>
          <p:cNvPicPr>
            <a:picLocks noChangeAspect="1"/>
          </p:cNvPicPr>
          <p:nvPr/>
        </p:nvPicPr>
        <p:blipFill rotWithShape="1">
          <a:blip r:embed="rId4">
            <a:extLst>
              <a:ext uri="{28A0092B-C50C-407E-A947-70E740481C1C}">
                <a14:useLocalDpi xmlns:a14="http://schemas.microsoft.com/office/drawing/2010/main" val="0"/>
              </a:ext>
            </a:extLst>
          </a:blip>
          <a:srcRect l="12886" t="7769"/>
          <a:stretch/>
        </p:blipFill>
        <p:spPr>
          <a:xfrm>
            <a:off x="8080864" y="2541845"/>
            <a:ext cx="3539848" cy="2896589"/>
          </a:xfrm>
          <a:prstGeom prst="rect">
            <a:avLst/>
          </a:prstGeom>
        </p:spPr>
      </p:pic>
      <p:sp>
        <p:nvSpPr>
          <p:cNvPr id="41" name="Arrow: Right 40">
            <a:extLst>
              <a:ext uri="{FF2B5EF4-FFF2-40B4-BE49-F238E27FC236}">
                <a16:creationId xmlns:a16="http://schemas.microsoft.com/office/drawing/2014/main" id="{9E08EB06-9856-4323-9087-9634C3F81D12}"/>
              </a:ext>
            </a:extLst>
          </p:cNvPr>
          <p:cNvSpPr/>
          <p:nvPr/>
        </p:nvSpPr>
        <p:spPr>
          <a:xfrm>
            <a:off x="4930732" y="4248522"/>
            <a:ext cx="2747884" cy="327353"/>
          </a:xfrm>
          <a:prstGeom prst="rightArrow">
            <a:avLst/>
          </a:prstGeom>
          <a:solidFill>
            <a:srgbClr val="8FC0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4" name="Rectangle 23">
            <a:extLst>
              <a:ext uri="{FF2B5EF4-FFF2-40B4-BE49-F238E27FC236}">
                <a16:creationId xmlns:a16="http://schemas.microsoft.com/office/drawing/2014/main" id="{F864AB92-EB4A-4C8B-A804-8D5A53A2AA61}"/>
              </a:ext>
            </a:extLst>
          </p:cNvPr>
          <p:cNvSpPr/>
          <p:nvPr/>
        </p:nvSpPr>
        <p:spPr>
          <a:xfrm>
            <a:off x="927138" y="1915903"/>
            <a:ext cx="4800032" cy="461665"/>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300" b="0" i="0" u="sng"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Satellite/Acoustic </a:t>
            </a:r>
            <a:r>
              <a:rPr kumimoji="0" lang="en-US" sz="2400" b="0" i="0" u="sng"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transmissions</a:t>
            </a:r>
            <a:r>
              <a:rPr kumimoji="0" lang="en-US" sz="2300" b="0" i="0" u="sng"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 </a:t>
            </a: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(n=7)</a:t>
            </a:r>
          </a:p>
        </p:txBody>
      </p:sp>
      <p:sp>
        <p:nvSpPr>
          <p:cNvPr id="33" name="Rectangle 32">
            <a:extLst>
              <a:ext uri="{FF2B5EF4-FFF2-40B4-BE49-F238E27FC236}">
                <a16:creationId xmlns:a16="http://schemas.microsoft.com/office/drawing/2014/main" id="{BAA3E082-995B-458C-A2DE-0FA2BF616E8B}"/>
              </a:ext>
            </a:extLst>
          </p:cNvPr>
          <p:cNvSpPr/>
          <p:nvPr/>
        </p:nvSpPr>
        <p:spPr>
          <a:xfrm>
            <a:off x="8279773" y="5438434"/>
            <a:ext cx="3142029"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Bathymetry: GEBCO</a:t>
            </a:r>
          </a:p>
        </p:txBody>
      </p:sp>
      <p:sp>
        <p:nvSpPr>
          <p:cNvPr id="36" name="TextBox 35">
            <a:extLst>
              <a:ext uri="{FF2B5EF4-FFF2-40B4-BE49-F238E27FC236}">
                <a16:creationId xmlns:a16="http://schemas.microsoft.com/office/drawing/2014/main" id="{B2B8CAE4-F4CC-4DC6-A5B3-A58C1DBACA1B}"/>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Methodology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22" name="Rectangle 21">
            <a:extLst>
              <a:ext uri="{FF2B5EF4-FFF2-40B4-BE49-F238E27FC236}">
                <a16:creationId xmlns:a16="http://schemas.microsoft.com/office/drawing/2014/main" id="{E0EFFD6B-ABA2-4EB5-B30E-BD2C9835F491}"/>
              </a:ext>
            </a:extLst>
          </p:cNvPr>
          <p:cNvSpPr/>
          <p:nvPr/>
        </p:nvSpPr>
        <p:spPr>
          <a:xfrm>
            <a:off x="927138" y="1519935"/>
            <a:ext cx="5259004" cy="446276"/>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300" b="0" i="0" u="sng"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Temperature &amp; d</a:t>
            </a:r>
            <a:r>
              <a:rPr lang="en-US" sz="2300" u="sng" dirty="0" err="1">
                <a:solidFill>
                  <a:prstClr val="white"/>
                </a:solidFill>
                <a:latin typeface="Corbel" panose="020B0503020204020204"/>
                <a:cs typeface="Arial" panose="020B0604020202020204" pitchFamily="34" charset="0"/>
              </a:rPr>
              <a:t>epth</a:t>
            </a:r>
            <a:r>
              <a:rPr lang="en-US" sz="2300" u="sng" dirty="0">
                <a:solidFill>
                  <a:prstClr val="white"/>
                </a:solidFill>
                <a:latin typeface="Corbel" panose="020B0503020204020204"/>
                <a:cs typeface="Arial" panose="020B0604020202020204" pitchFamily="34" charset="0"/>
              </a:rPr>
              <a:t> distributions </a:t>
            </a: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(n=12)</a:t>
            </a:r>
          </a:p>
        </p:txBody>
      </p:sp>
      <p:sp>
        <p:nvSpPr>
          <p:cNvPr id="25" name="Arrow: Right 24">
            <a:extLst>
              <a:ext uri="{FF2B5EF4-FFF2-40B4-BE49-F238E27FC236}">
                <a16:creationId xmlns:a16="http://schemas.microsoft.com/office/drawing/2014/main" id="{118362F3-184A-4C6E-9EFE-94269BE8CF41}"/>
              </a:ext>
            </a:extLst>
          </p:cNvPr>
          <p:cNvSpPr/>
          <p:nvPr/>
        </p:nvSpPr>
        <p:spPr>
          <a:xfrm>
            <a:off x="6245505" y="1611603"/>
            <a:ext cx="2747884" cy="327353"/>
          </a:xfrm>
          <a:prstGeom prst="rightArrow">
            <a:avLst/>
          </a:prstGeom>
          <a:solidFill>
            <a:srgbClr val="8FC0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2" name="Rectangle 41">
            <a:extLst>
              <a:ext uri="{FF2B5EF4-FFF2-40B4-BE49-F238E27FC236}">
                <a16:creationId xmlns:a16="http://schemas.microsoft.com/office/drawing/2014/main" id="{7A5787BD-A979-49EB-8988-DC2A084B1C81}"/>
              </a:ext>
            </a:extLst>
          </p:cNvPr>
          <p:cNvSpPr/>
          <p:nvPr/>
        </p:nvSpPr>
        <p:spPr>
          <a:xfrm>
            <a:off x="8602655" y="1596940"/>
            <a:ext cx="3142029"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Plotted in R Studio</a:t>
            </a:r>
          </a:p>
        </p:txBody>
      </p:sp>
    </p:spTree>
    <p:extLst>
      <p:ext uri="{BB962C8B-B14F-4D97-AF65-F5344CB8AC3E}">
        <p14:creationId xmlns:p14="http://schemas.microsoft.com/office/powerpoint/2010/main" val="57452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p:bldP spid="32" grpId="0" animBg="1"/>
      <p:bldP spid="34" grpId="0" animBg="1"/>
      <p:bldP spid="35" grpId="0" animBg="1"/>
      <p:bldP spid="37" grpId="0" animBg="1"/>
      <p:bldP spid="38" grpId="0" animBg="1"/>
      <p:bldP spid="39" grpId="0"/>
      <p:bldP spid="41" grpId="0" animBg="1"/>
      <p:bldP spid="24" grpId="0"/>
      <p:bldP spid="33" grpId="0"/>
      <p:bldP spid="22" grpId="0"/>
      <p:bldP spid="25" grpId="0" animBg="1"/>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15CEE39-F037-4F66-BE27-F0496D8227B6}"/>
              </a:ext>
            </a:extLst>
          </p:cNvPr>
          <p:cNvSpPr>
            <a:spLocks noGrp="1"/>
          </p:cNvSpPr>
          <p:nvPr>
            <p:ph type="title"/>
          </p:nvPr>
        </p:nvSpPr>
        <p:spPr>
          <a:xfrm>
            <a:off x="171451" y="526803"/>
            <a:ext cx="11782424" cy="1325563"/>
          </a:xfrm>
        </p:spPr>
        <p:txBody>
          <a:bodyPr>
            <a:normAutofit/>
          </a:bodyPr>
          <a:lstStyle/>
          <a:p>
            <a:pPr algn="ctr"/>
            <a:r>
              <a:rPr lang="en-US" sz="4500" b="1" dirty="0">
                <a:solidFill>
                  <a:srgbClr val="8FC0FB"/>
                </a:solidFill>
              </a:rPr>
              <a:t>Diving Behavior Analysis</a:t>
            </a:r>
          </a:p>
        </p:txBody>
      </p:sp>
      <p:sp>
        <p:nvSpPr>
          <p:cNvPr id="24" name="Rectangle 23">
            <a:extLst>
              <a:ext uri="{FF2B5EF4-FFF2-40B4-BE49-F238E27FC236}">
                <a16:creationId xmlns:a16="http://schemas.microsoft.com/office/drawing/2014/main" id="{F864AB92-EB4A-4C8B-A804-8D5A53A2AA61}"/>
              </a:ext>
            </a:extLst>
          </p:cNvPr>
          <p:cNvSpPr/>
          <p:nvPr/>
        </p:nvSpPr>
        <p:spPr>
          <a:xfrm>
            <a:off x="1792824" y="1587159"/>
            <a:ext cx="2996398" cy="446276"/>
          </a:xfrm>
          <a:prstGeom prst="rect">
            <a:avLst/>
          </a:prstGeom>
        </p:spPr>
        <p:txBody>
          <a:bodyPr wrap="non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300" b="0" i="0" u="sng"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Recovered PSATs </a:t>
            </a: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Arial" panose="020B0604020202020204" pitchFamily="34" charset="0"/>
              </a:rPr>
              <a:t>(n=6)</a:t>
            </a:r>
          </a:p>
        </p:txBody>
      </p:sp>
      <p:sp>
        <p:nvSpPr>
          <p:cNvPr id="36" name="TextBox 35">
            <a:extLst>
              <a:ext uri="{FF2B5EF4-FFF2-40B4-BE49-F238E27FC236}">
                <a16:creationId xmlns:a16="http://schemas.microsoft.com/office/drawing/2014/main" id="{B2B8CAE4-F4CC-4DC6-A5B3-A58C1DBACA1B}"/>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Methodology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pic>
        <p:nvPicPr>
          <p:cNvPr id="42" name="Picture 41">
            <a:extLst>
              <a:ext uri="{FF2B5EF4-FFF2-40B4-BE49-F238E27FC236}">
                <a16:creationId xmlns:a16="http://schemas.microsoft.com/office/drawing/2014/main" id="{32D30837-378E-4547-8CE8-31F8686157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334" y="2105387"/>
            <a:ext cx="4252999" cy="2387390"/>
          </a:xfrm>
          <a:prstGeom prst="rect">
            <a:avLst/>
          </a:prstGeom>
        </p:spPr>
      </p:pic>
      <p:sp>
        <p:nvSpPr>
          <p:cNvPr id="43" name="TextBox 42">
            <a:extLst>
              <a:ext uri="{FF2B5EF4-FFF2-40B4-BE49-F238E27FC236}">
                <a16:creationId xmlns:a16="http://schemas.microsoft.com/office/drawing/2014/main" id="{0ABBC0A3-113B-4A83-87A0-15B9E67B73F3}"/>
              </a:ext>
            </a:extLst>
          </p:cNvPr>
          <p:cNvSpPr txBox="1"/>
          <p:nvPr/>
        </p:nvSpPr>
        <p:spPr>
          <a:xfrm>
            <a:off x="332334" y="4492777"/>
            <a:ext cx="4252999"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rPr>
              <a:t>Spectral analysis using continuous</a:t>
            </a:r>
            <a:r>
              <a:rPr kumimoji="0" lang="en-US" sz="2000" b="0" i="0" u="none" strike="noStrike" kern="1200" cap="none" spc="0" normalizeH="0" noProof="0" dirty="0">
                <a:ln>
                  <a:noFill/>
                </a:ln>
                <a:solidFill>
                  <a:prstClr val="white"/>
                </a:solidFill>
                <a:effectLst/>
                <a:uLnTx/>
                <a:uFillTx/>
                <a:latin typeface="Corbel" panose="020B0503020204020204"/>
                <a:ea typeface="+mn-ea"/>
              </a:rPr>
              <a:t> wave</a:t>
            </a:r>
            <a:r>
              <a:rPr lang="en-US" sz="2000" dirty="0">
                <a:solidFill>
                  <a:prstClr val="white"/>
                </a:solidFill>
                <a:latin typeface="Corbel" panose="020B0503020204020204"/>
              </a:rPr>
              <a:t>let transformation (CWT) </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endParaRPr>
          </a:p>
        </p:txBody>
      </p:sp>
      <p:sp>
        <p:nvSpPr>
          <p:cNvPr id="44" name="Arrow: Right 43">
            <a:extLst>
              <a:ext uri="{FF2B5EF4-FFF2-40B4-BE49-F238E27FC236}">
                <a16:creationId xmlns:a16="http://schemas.microsoft.com/office/drawing/2014/main" id="{04C93B2D-42C6-4B0D-B1A9-E61DE961D10F}"/>
              </a:ext>
            </a:extLst>
          </p:cNvPr>
          <p:cNvSpPr/>
          <p:nvPr/>
        </p:nvSpPr>
        <p:spPr>
          <a:xfrm>
            <a:off x="4789225" y="3108202"/>
            <a:ext cx="2056223" cy="420354"/>
          </a:xfrm>
          <a:prstGeom prst="rightArrow">
            <a:avLst/>
          </a:prstGeom>
          <a:solidFill>
            <a:srgbClr val="8FC0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5" name="TextBox 44">
            <a:extLst>
              <a:ext uri="{FF2B5EF4-FFF2-40B4-BE49-F238E27FC236}">
                <a16:creationId xmlns:a16="http://schemas.microsoft.com/office/drawing/2014/main" id="{DA7994D1-3CB0-4194-85F0-F4046C32269E}"/>
              </a:ext>
            </a:extLst>
          </p:cNvPr>
          <p:cNvSpPr txBox="1"/>
          <p:nvPr/>
        </p:nvSpPr>
        <p:spPr>
          <a:xfrm>
            <a:off x="3346633" y="3424528"/>
            <a:ext cx="4941405"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rPr>
              <a:t>Min Cycle:</a:t>
            </a:r>
            <a:r>
              <a:rPr kumimoji="0" lang="en-US" sz="2000" b="0" i="0" u="none" strike="noStrike" kern="1200" cap="none" spc="0" normalizeH="0" noProof="0" dirty="0">
                <a:ln>
                  <a:noFill/>
                </a:ln>
                <a:solidFill>
                  <a:prstClr val="white"/>
                </a:solidFill>
                <a:effectLst/>
                <a:uLnTx/>
                <a:uFillTx/>
                <a:latin typeface="Corbel" panose="020B0503020204020204"/>
                <a:ea typeface="+mn-ea"/>
              </a:rPr>
              <a:t> 500 sec</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baseline="0" dirty="0">
                <a:solidFill>
                  <a:prstClr val="white"/>
                </a:solidFill>
                <a:latin typeface="Corbel" panose="020B0503020204020204"/>
              </a:rPr>
              <a:t>Max</a:t>
            </a:r>
            <a:r>
              <a:rPr lang="en-US" sz="2000" dirty="0">
                <a:solidFill>
                  <a:prstClr val="white"/>
                </a:solidFill>
                <a:latin typeface="Corbel" panose="020B0503020204020204"/>
              </a:rPr>
              <a:t> Cycle: 3600 sec</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endParaRPr>
          </a:p>
        </p:txBody>
      </p:sp>
      <p:sp>
        <p:nvSpPr>
          <p:cNvPr id="46" name="TextBox 45">
            <a:extLst>
              <a:ext uri="{FF2B5EF4-FFF2-40B4-BE49-F238E27FC236}">
                <a16:creationId xmlns:a16="http://schemas.microsoft.com/office/drawing/2014/main" id="{15FAE27D-AE3F-4B42-A71F-0E5CE3A0917D}"/>
              </a:ext>
            </a:extLst>
          </p:cNvPr>
          <p:cNvSpPr txBox="1"/>
          <p:nvPr/>
        </p:nvSpPr>
        <p:spPr>
          <a:xfrm>
            <a:off x="4789222" y="2466727"/>
            <a:ext cx="2056224"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rPr>
              <a:t>Dive = within 5 m of surface</a:t>
            </a:r>
          </a:p>
        </p:txBody>
      </p:sp>
      <p:sp>
        <p:nvSpPr>
          <p:cNvPr id="47" name="TextBox 46">
            <a:extLst>
              <a:ext uri="{FF2B5EF4-FFF2-40B4-BE49-F238E27FC236}">
                <a16:creationId xmlns:a16="http://schemas.microsoft.com/office/drawing/2014/main" id="{71A83E59-677A-40FE-91CE-4A32E60EE997}"/>
              </a:ext>
            </a:extLst>
          </p:cNvPr>
          <p:cNvSpPr txBox="1"/>
          <p:nvPr/>
        </p:nvSpPr>
        <p:spPr>
          <a:xfrm>
            <a:off x="7291126" y="2329586"/>
            <a:ext cx="4011211" cy="1938992"/>
          </a:xfrm>
          <a:prstGeom prst="rect">
            <a:avLst/>
          </a:prstGeom>
          <a:noFill/>
          <a:ln>
            <a:solidFill>
              <a:schemeClr val="tx1"/>
            </a:solidFill>
          </a:ln>
        </p:spPr>
        <p:txBody>
          <a:bodyPr wrap="square"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a:rPr>
              <a:t>Amplitude &amp; cycle length extracted</a:t>
            </a:r>
          </a:p>
          <a:p>
            <a:pPr marL="0" marR="0" lvl="0" indent="0" defTabSz="4572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a:rPr>
              <a:t>Hourly mean: </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noProof="0" dirty="0">
                <a:ln>
                  <a:noFill/>
                </a:ln>
                <a:solidFill>
                  <a:prstClr val="white"/>
                </a:solidFill>
                <a:effectLst/>
                <a:uLnTx/>
                <a:uFillTx/>
                <a:latin typeface="Corbel" panose="020B0503020204020204"/>
                <a:ea typeface="+mn-ea"/>
              </a:rPr>
              <a:t>Amplitude</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solidFill>
                <a:latin typeface="Corbel" panose="020B0503020204020204"/>
              </a:rPr>
              <a:t>Cycle length</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solidFill>
                <a:latin typeface="Corbel" panose="020B0503020204020204"/>
              </a:rPr>
              <a:t>SST</a:t>
            </a:r>
          </a:p>
          <a:p>
            <a:pPr marL="342900" marR="0" lvl="0" indent="-342900"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solidFill>
                <a:latin typeface="Corbel" panose="020B0503020204020204"/>
              </a:rPr>
              <a:t>Water column temperature</a:t>
            </a:r>
          </a:p>
        </p:txBody>
      </p:sp>
      <p:sp>
        <p:nvSpPr>
          <p:cNvPr id="48" name="Arrow: Right 47">
            <a:extLst>
              <a:ext uri="{FF2B5EF4-FFF2-40B4-BE49-F238E27FC236}">
                <a16:creationId xmlns:a16="http://schemas.microsoft.com/office/drawing/2014/main" id="{9639F9FD-3677-4B91-BE5B-B80A67050995}"/>
              </a:ext>
            </a:extLst>
          </p:cNvPr>
          <p:cNvSpPr/>
          <p:nvPr/>
        </p:nvSpPr>
        <p:spPr>
          <a:xfrm rot="7507488">
            <a:off x="5993434" y="4795623"/>
            <a:ext cx="1429246" cy="420354"/>
          </a:xfrm>
          <a:prstGeom prst="rightArrow">
            <a:avLst/>
          </a:prstGeom>
          <a:solidFill>
            <a:srgbClr val="8FC0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49" name="TextBox 48">
            <a:extLst>
              <a:ext uri="{FF2B5EF4-FFF2-40B4-BE49-F238E27FC236}">
                <a16:creationId xmlns:a16="http://schemas.microsoft.com/office/drawing/2014/main" id="{BE5E0D0A-61BA-4F24-B4B4-F0CBAC31BCC8}"/>
              </a:ext>
            </a:extLst>
          </p:cNvPr>
          <p:cNvSpPr txBox="1"/>
          <p:nvPr/>
        </p:nvSpPr>
        <p:spPr>
          <a:xfrm>
            <a:off x="8530737" y="5789616"/>
            <a:ext cx="3423138" cy="707886"/>
          </a:xfrm>
          <a:prstGeom prst="rect">
            <a:avLst/>
          </a:prstGeom>
          <a:no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a:rPr>
              <a:t>Akaike Information Criterion (AIC)</a:t>
            </a:r>
            <a:endParaRPr kumimoji="0" lang="en-US" sz="2000" b="0" i="0" u="none" strike="noStrike" kern="1200" cap="none" spc="0" normalizeH="0" noProof="0" dirty="0">
              <a:ln>
                <a:noFill/>
              </a:ln>
              <a:solidFill>
                <a:prstClr val="white"/>
              </a:solidFill>
              <a:effectLst/>
              <a:uLnTx/>
              <a:uFillTx/>
              <a:latin typeface="Corbel" panose="020B0503020204020204"/>
              <a:ea typeface="+mn-ea"/>
            </a:endParaRPr>
          </a:p>
        </p:txBody>
      </p:sp>
      <p:sp>
        <p:nvSpPr>
          <p:cNvPr id="13" name="TextBox 12">
            <a:extLst>
              <a:ext uri="{FF2B5EF4-FFF2-40B4-BE49-F238E27FC236}">
                <a16:creationId xmlns:a16="http://schemas.microsoft.com/office/drawing/2014/main" id="{E81B6A8A-CF7A-49B1-A397-1389841EE42A}"/>
              </a:ext>
            </a:extLst>
          </p:cNvPr>
          <p:cNvSpPr txBox="1"/>
          <p:nvPr/>
        </p:nvSpPr>
        <p:spPr>
          <a:xfrm>
            <a:off x="3733711" y="5789616"/>
            <a:ext cx="3895028" cy="707886"/>
          </a:xfrm>
          <a:prstGeom prst="rect">
            <a:avLst/>
          </a:prstGeom>
          <a:no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orbel" panose="020B0503020204020204"/>
              </a:rPr>
              <a:t>Generalized Additive Mixed Models (GAMMs)</a:t>
            </a:r>
            <a:endParaRPr kumimoji="0" lang="en-US" sz="2000" b="0" i="0" u="none" strike="noStrike" kern="1200" cap="none" spc="0" normalizeH="0" noProof="0" dirty="0">
              <a:ln>
                <a:noFill/>
              </a:ln>
              <a:solidFill>
                <a:prstClr val="white"/>
              </a:solidFill>
              <a:effectLst/>
              <a:uLnTx/>
              <a:uFillTx/>
              <a:latin typeface="Corbel" panose="020B0503020204020204"/>
              <a:ea typeface="+mn-ea"/>
            </a:endParaRPr>
          </a:p>
        </p:txBody>
      </p:sp>
      <p:sp>
        <p:nvSpPr>
          <p:cNvPr id="14" name="Arrow: Right 13">
            <a:extLst>
              <a:ext uri="{FF2B5EF4-FFF2-40B4-BE49-F238E27FC236}">
                <a16:creationId xmlns:a16="http://schemas.microsoft.com/office/drawing/2014/main" id="{D0EA4911-1028-4FF9-9450-37B6AEE764DA}"/>
              </a:ext>
            </a:extLst>
          </p:cNvPr>
          <p:cNvSpPr/>
          <p:nvPr/>
        </p:nvSpPr>
        <p:spPr>
          <a:xfrm>
            <a:off x="7816114" y="5910843"/>
            <a:ext cx="584471" cy="420354"/>
          </a:xfrm>
          <a:prstGeom prst="rightArrow">
            <a:avLst/>
          </a:prstGeom>
          <a:solidFill>
            <a:srgbClr val="8FC0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75321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45" grpId="0"/>
      <p:bldP spid="46" grpId="0"/>
      <p:bldP spid="47" grpId="0" animBg="1"/>
      <p:bldP spid="48" grpId="0" animBg="1"/>
      <p:bldP spid="49"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520776-4484-42F3-B50C-861F6609E795}"/>
              </a:ext>
            </a:extLst>
          </p:cNvPr>
          <p:cNvSpPr>
            <a:spLocks noGrp="1"/>
          </p:cNvSpPr>
          <p:nvPr>
            <p:ph type="title"/>
          </p:nvPr>
        </p:nvSpPr>
        <p:spPr>
          <a:xfrm>
            <a:off x="2152650" y="365127"/>
            <a:ext cx="7886700" cy="1325563"/>
          </a:xfrm>
        </p:spPr>
        <p:txBody>
          <a:bodyPr/>
          <a:lstStyle/>
          <a:p>
            <a:pPr algn="ctr"/>
            <a:r>
              <a:rPr lang="en-US" sz="4500" b="1" dirty="0">
                <a:solidFill>
                  <a:srgbClr val="8FC0FB"/>
                </a:solidFill>
              </a:rPr>
              <a:t>Temperature Distribution</a:t>
            </a:r>
            <a:endParaRPr lang="en-US" sz="1800" b="1" dirty="0">
              <a:solidFill>
                <a:srgbClr val="8FC0FB"/>
              </a:solidFill>
            </a:endParaRPr>
          </a:p>
        </p:txBody>
      </p:sp>
      <p:sp>
        <p:nvSpPr>
          <p:cNvPr id="8" name="TextBox 7">
            <a:extLst>
              <a:ext uri="{FF2B5EF4-FFF2-40B4-BE49-F238E27FC236}">
                <a16:creationId xmlns:a16="http://schemas.microsoft.com/office/drawing/2014/main" id="{C7630423-F641-499F-AF5A-8B053808F443}"/>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pic>
        <p:nvPicPr>
          <p:cNvPr id="9" name="Picture 8">
            <a:extLst>
              <a:ext uri="{FF2B5EF4-FFF2-40B4-BE49-F238E27FC236}">
                <a16:creationId xmlns:a16="http://schemas.microsoft.com/office/drawing/2014/main" id="{D663A706-ECF0-402A-8D70-624E260A0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797" y="1456227"/>
            <a:ext cx="5417124" cy="4427999"/>
          </a:xfrm>
          <a:prstGeom prst="rect">
            <a:avLst/>
          </a:prstGeom>
        </p:spPr>
      </p:pic>
      <p:pic>
        <p:nvPicPr>
          <p:cNvPr id="13" name="Picture 12">
            <a:extLst>
              <a:ext uri="{FF2B5EF4-FFF2-40B4-BE49-F238E27FC236}">
                <a16:creationId xmlns:a16="http://schemas.microsoft.com/office/drawing/2014/main" id="{43EA1586-8152-469F-B60C-303F82B219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8003" y="1456228"/>
            <a:ext cx="3187749" cy="4427999"/>
          </a:xfrm>
          <a:prstGeom prst="rect">
            <a:avLst/>
          </a:prstGeom>
        </p:spPr>
      </p:pic>
      <p:sp>
        <p:nvSpPr>
          <p:cNvPr id="14" name="TextBox 13">
            <a:extLst>
              <a:ext uri="{FF2B5EF4-FFF2-40B4-BE49-F238E27FC236}">
                <a16:creationId xmlns:a16="http://schemas.microsoft.com/office/drawing/2014/main" id="{20B8EAFB-76CB-4858-8C59-FF0AF374EEF4}"/>
              </a:ext>
            </a:extLst>
          </p:cNvPr>
          <p:cNvSpPr txBox="1"/>
          <p:nvPr/>
        </p:nvSpPr>
        <p:spPr>
          <a:xfrm>
            <a:off x="1818003" y="5930360"/>
            <a:ext cx="3008046" cy="707886"/>
          </a:xfrm>
          <a:prstGeom prst="rect">
            <a:avLst/>
          </a:prstGeom>
          <a:noFill/>
        </p:spPr>
        <p:txBody>
          <a:bodyPr wrap="square" rtlCol="0">
            <a:spAutoFit/>
          </a:bodyPr>
          <a:lstStyle/>
          <a:p>
            <a:pPr lvl="0" algn="ctr" defTabSz="457200">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rPr>
              <a:t>Mean: </a:t>
            </a:r>
            <a:r>
              <a:rPr lang="en-US" sz="2000" dirty="0"/>
              <a:t>19.3°C (±1.6)</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endParaRPr>
          </a:p>
          <a:p>
            <a:pPr lvl="0" algn="ctr" defTabSz="457200">
              <a:defRPr/>
            </a:pPr>
            <a:r>
              <a:rPr lang="en-US" sz="2000" dirty="0">
                <a:solidFill>
                  <a:prstClr val="white"/>
                </a:solidFill>
                <a:latin typeface="Corbel" panose="020B0503020204020204"/>
              </a:rPr>
              <a:t>Range: </a:t>
            </a:r>
            <a:r>
              <a:rPr lang="en-US" sz="2000" dirty="0"/>
              <a:t>7.9°C to 26.2°C</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endParaRPr>
          </a:p>
        </p:txBody>
      </p:sp>
      <p:sp>
        <p:nvSpPr>
          <p:cNvPr id="15" name="TextBox 14">
            <a:extLst>
              <a:ext uri="{FF2B5EF4-FFF2-40B4-BE49-F238E27FC236}">
                <a16:creationId xmlns:a16="http://schemas.microsoft.com/office/drawing/2014/main" id="{3F682F0C-680D-42F7-B4AB-02FFB9515864}"/>
              </a:ext>
            </a:extLst>
          </p:cNvPr>
          <p:cNvSpPr txBox="1"/>
          <p:nvPr/>
        </p:nvSpPr>
        <p:spPr>
          <a:xfrm>
            <a:off x="5428711" y="5909898"/>
            <a:ext cx="5525210" cy="707886"/>
          </a:xfrm>
          <a:prstGeom prst="rect">
            <a:avLst/>
          </a:prstGeom>
          <a:noFill/>
        </p:spPr>
        <p:txBody>
          <a:bodyPr wrap="square" rtlCol="0">
            <a:spAutoFit/>
          </a:bodyPr>
          <a:lstStyle/>
          <a:p>
            <a:pPr lvl="0" algn="ctr" defTabSz="457200">
              <a:defRPr/>
            </a:pPr>
            <a:r>
              <a:rPr lang="en-US" sz="2000" dirty="0"/>
              <a:t>19.0°C to 20.0°C (41% of the time)</a:t>
            </a:r>
          </a:p>
          <a:p>
            <a:pPr lvl="0" algn="ctr" defTabSz="457200">
              <a:defRPr/>
            </a:pPr>
            <a:r>
              <a:rPr lang="en-US" sz="2000" dirty="0"/>
              <a:t>18.0°C and 19.0°C (24% of the time)</a:t>
            </a:r>
          </a:p>
        </p:txBody>
      </p:sp>
    </p:spTree>
    <p:extLst>
      <p:ext uri="{BB962C8B-B14F-4D97-AF65-F5344CB8AC3E}">
        <p14:creationId xmlns:p14="http://schemas.microsoft.com/office/powerpoint/2010/main" val="95289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AA265A-321B-4490-812F-2B81D0FA0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346" y="1456227"/>
            <a:ext cx="5413575" cy="4425696"/>
          </a:xfrm>
          <a:prstGeom prst="rect">
            <a:avLst/>
          </a:prstGeom>
        </p:spPr>
      </p:pic>
      <p:pic>
        <p:nvPicPr>
          <p:cNvPr id="6" name="Picture 5">
            <a:extLst>
              <a:ext uri="{FF2B5EF4-FFF2-40B4-BE49-F238E27FC236}">
                <a16:creationId xmlns:a16="http://schemas.microsoft.com/office/drawing/2014/main" id="{86FACE82-BEB2-495D-8471-D07D3168FB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633" y="1456227"/>
            <a:ext cx="3186091" cy="4425696"/>
          </a:xfrm>
          <a:prstGeom prst="rect">
            <a:avLst/>
          </a:prstGeom>
        </p:spPr>
      </p:pic>
      <p:sp>
        <p:nvSpPr>
          <p:cNvPr id="10" name="Title 1">
            <a:extLst>
              <a:ext uri="{FF2B5EF4-FFF2-40B4-BE49-F238E27FC236}">
                <a16:creationId xmlns:a16="http://schemas.microsoft.com/office/drawing/2014/main" id="{B3520776-4484-42F3-B50C-861F6609E795}"/>
              </a:ext>
            </a:extLst>
          </p:cNvPr>
          <p:cNvSpPr>
            <a:spLocks noGrp="1"/>
          </p:cNvSpPr>
          <p:nvPr>
            <p:ph type="title"/>
          </p:nvPr>
        </p:nvSpPr>
        <p:spPr>
          <a:xfrm>
            <a:off x="2152650" y="365127"/>
            <a:ext cx="7886700" cy="1325563"/>
          </a:xfrm>
        </p:spPr>
        <p:txBody>
          <a:bodyPr/>
          <a:lstStyle/>
          <a:p>
            <a:pPr algn="ctr"/>
            <a:r>
              <a:rPr lang="en-US" sz="4500" b="1" dirty="0">
                <a:solidFill>
                  <a:srgbClr val="8FC0FB"/>
                </a:solidFill>
              </a:rPr>
              <a:t>Vertical Distribution</a:t>
            </a:r>
            <a:endParaRPr lang="en-US" sz="1800" b="1" dirty="0">
              <a:solidFill>
                <a:srgbClr val="8FC0FB"/>
              </a:solidFill>
            </a:endParaRPr>
          </a:p>
        </p:txBody>
      </p:sp>
      <p:sp>
        <p:nvSpPr>
          <p:cNvPr id="8" name="TextBox 7">
            <a:extLst>
              <a:ext uri="{FF2B5EF4-FFF2-40B4-BE49-F238E27FC236}">
                <a16:creationId xmlns:a16="http://schemas.microsoft.com/office/drawing/2014/main" id="{C7630423-F641-499F-AF5A-8B053808F443}"/>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11" name="TextBox 10">
            <a:extLst>
              <a:ext uri="{FF2B5EF4-FFF2-40B4-BE49-F238E27FC236}">
                <a16:creationId xmlns:a16="http://schemas.microsoft.com/office/drawing/2014/main" id="{E674089E-611E-409C-B254-11FD0F9EF92A}"/>
              </a:ext>
            </a:extLst>
          </p:cNvPr>
          <p:cNvSpPr txBox="1"/>
          <p:nvPr/>
        </p:nvSpPr>
        <p:spPr>
          <a:xfrm>
            <a:off x="1818003" y="5930360"/>
            <a:ext cx="3186090" cy="707886"/>
          </a:xfrm>
          <a:prstGeom prst="rect">
            <a:avLst/>
          </a:prstGeom>
          <a:noFill/>
        </p:spPr>
        <p:txBody>
          <a:bodyPr wrap="square" rtlCol="0">
            <a:spAutoFit/>
          </a:bodyPr>
          <a:lstStyle/>
          <a:p>
            <a:pPr lvl="0" algn="ctr" defTabSz="457200">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rPr>
              <a:t>Mean: </a:t>
            </a:r>
            <a:r>
              <a:rPr lang="en-US" sz="2000" dirty="0"/>
              <a:t>10.52 m (±7.10)</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endParaRPr>
          </a:p>
          <a:p>
            <a:pPr lvl="0" algn="ctr" defTabSz="457200">
              <a:defRPr/>
            </a:pPr>
            <a:r>
              <a:rPr lang="en-US" sz="2000" dirty="0">
                <a:solidFill>
                  <a:prstClr val="white"/>
                </a:solidFill>
                <a:latin typeface="Corbel" panose="020B0503020204020204"/>
              </a:rPr>
              <a:t>Range: </a:t>
            </a:r>
            <a:r>
              <a:rPr lang="en-US" sz="2000" dirty="0"/>
              <a:t>surface to 199.38 m</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endParaRPr>
          </a:p>
        </p:txBody>
      </p:sp>
      <p:sp>
        <p:nvSpPr>
          <p:cNvPr id="12" name="TextBox 11">
            <a:extLst>
              <a:ext uri="{FF2B5EF4-FFF2-40B4-BE49-F238E27FC236}">
                <a16:creationId xmlns:a16="http://schemas.microsoft.com/office/drawing/2014/main" id="{077C3713-DEEF-450E-9E84-E9B17FC5509F}"/>
              </a:ext>
            </a:extLst>
          </p:cNvPr>
          <p:cNvSpPr txBox="1"/>
          <p:nvPr/>
        </p:nvSpPr>
        <p:spPr>
          <a:xfrm>
            <a:off x="5428711" y="5909898"/>
            <a:ext cx="5525210" cy="1015663"/>
          </a:xfrm>
          <a:prstGeom prst="rect">
            <a:avLst/>
          </a:prstGeom>
          <a:noFill/>
        </p:spPr>
        <p:txBody>
          <a:bodyPr wrap="square" rtlCol="0">
            <a:spAutoFit/>
          </a:bodyPr>
          <a:lstStyle/>
          <a:p>
            <a:pPr lvl="0" algn="ctr" defTabSz="457200">
              <a:defRPr/>
            </a:pPr>
            <a:r>
              <a:rPr lang="en-US" sz="2000" dirty="0"/>
              <a:t>Surface and 10 m (48% of the time)</a:t>
            </a:r>
          </a:p>
          <a:p>
            <a:pPr lvl="0" algn="ctr" defTabSz="457200">
              <a:defRPr/>
            </a:pPr>
            <a:r>
              <a:rPr lang="en-US" sz="2000" dirty="0"/>
              <a:t>10 m to 20 m (44% of the time)</a:t>
            </a:r>
          </a:p>
          <a:p>
            <a:pPr lvl="0" defTabSz="457200">
              <a:defRPr/>
            </a:pPr>
            <a:r>
              <a:rPr kumimoji="0" lang="en-US" sz="2000" b="0" i="0" u="none" strike="noStrike" kern="1200" cap="none" spc="0" normalizeH="0" noProof="0" dirty="0">
                <a:ln>
                  <a:noFill/>
                </a:ln>
                <a:solidFill>
                  <a:prstClr val="white"/>
                </a:solidFill>
                <a:effectLst/>
                <a:uLnTx/>
                <a:uFillTx/>
                <a:latin typeface="Corbel" panose="020B0503020204020204"/>
                <a:ea typeface="+mn-ea"/>
              </a:rPr>
              <a:t> </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endParaRPr>
          </a:p>
        </p:txBody>
      </p:sp>
    </p:spTree>
    <p:extLst>
      <p:ext uri="{BB962C8B-B14F-4D97-AF65-F5344CB8AC3E}">
        <p14:creationId xmlns:p14="http://schemas.microsoft.com/office/powerpoint/2010/main" val="294087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DFBE-6D6C-462D-A82C-DD2FE1E8A695}"/>
              </a:ext>
            </a:extLst>
          </p:cNvPr>
          <p:cNvSpPr>
            <a:spLocks noGrp="1"/>
          </p:cNvSpPr>
          <p:nvPr>
            <p:ph type="title"/>
          </p:nvPr>
        </p:nvSpPr>
        <p:spPr/>
        <p:txBody>
          <a:bodyPr>
            <a:normAutofit/>
          </a:bodyPr>
          <a:lstStyle/>
          <a:p>
            <a:pPr algn="ctr"/>
            <a:r>
              <a:rPr lang="en-US" sz="4500" b="1" dirty="0">
                <a:solidFill>
                  <a:srgbClr val="8FC0FB"/>
                </a:solidFill>
              </a:rPr>
              <a:t>Thermoregulation</a:t>
            </a:r>
          </a:p>
        </p:txBody>
      </p:sp>
      <p:sp>
        <p:nvSpPr>
          <p:cNvPr id="3" name="Content Placeholder 2">
            <a:extLst>
              <a:ext uri="{FF2B5EF4-FFF2-40B4-BE49-F238E27FC236}">
                <a16:creationId xmlns:a16="http://schemas.microsoft.com/office/drawing/2014/main" id="{12A4C913-CE0E-46A2-A136-E8DDEFDAD9B7}"/>
              </a:ext>
            </a:extLst>
          </p:cNvPr>
          <p:cNvSpPr>
            <a:spLocks noGrp="1"/>
          </p:cNvSpPr>
          <p:nvPr>
            <p:ph idx="1"/>
          </p:nvPr>
        </p:nvSpPr>
        <p:spPr>
          <a:xfrm>
            <a:off x="1119998" y="1690688"/>
            <a:ext cx="10626523" cy="4351338"/>
          </a:xfrm>
        </p:spPr>
        <p:txBody>
          <a:bodyPr/>
          <a:lstStyle/>
          <a:p>
            <a:r>
              <a:rPr lang="en-US" dirty="0"/>
              <a:t>Heterothermic and exhibit regionalized endothermy</a:t>
            </a:r>
          </a:p>
          <a:p>
            <a:pPr marL="0" indent="0" algn="ctr">
              <a:buNone/>
            </a:pPr>
            <a:r>
              <a:rPr lang="en-US" sz="2400" dirty="0"/>
              <a:t>Stomach	Muscle		Brain		Eyes</a:t>
            </a:r>
          </a:p>
        </p:txBody>
      </p:sp>
      <p:pic>
        <p:nvPicPr>
          <p:cNvPr id="8" name="Picture 7">
            <a:extLst>
              <a:ext uri="{FF2B5EF4-FFF2-40B4-BE49-F238E27FC236}">
                <a16:creationId xmlns:a16="http://schemas.microsoft.com/office/drawing/2014/main" id="{4B050CA1-D266-4216-9A7E-A0BBD42ACA14}"/>
              </a:ext>
            </a:extLst>
          </p:cNvPr>
          <p:cNvPicPr>
            <a:picLocks noChangeAspect="1"/>
          </p:cNvPicPr>
          <p:nvPr/>
        </p:nvPicPr>
        <p:blipFill rotWithShape="1">
          <a:blip r:embed="rId3">
            <a:extLst>
              <a:ext uri="{28A0092B-C50C-407E-A947-70E740481C1C}">
                <a14:useLocalDpi xmlns:a14="http://schemas.microsoft.com/office/drawing/2010/main" val="0"/>
              </a:ext>
            </a:extLst>
          </a:blip>
          <a:srcRect t="37840"/>
          <a:stretch/>
        </p:blipFill>
        <p:spPr>
          <a:xfrm>
            <a:off x="5723303" y="2835275"/>
            <a:ext cx="4392554" cy="3657600"/>
          </a:xfrm>
          <a:prstGeom prst="rect">
            <a:avLst/>
          </a:prstGeom>
        </p:spPr>
      </p:pic>
      <p:pic>
        <p:nvPicPr>
          <p:cNvPr id="10" name="Picture 9">
            <a:extLst>
              <a:ext uri="{FF2B5EF4-FFF2-40B4-BE49-F238E27FC236}">
                <a16:creationId xmlns:a16="http://schemas.microsoft.com/office/drawing/2014/main" id="{74842E42-4EE4-40DD-B489-8201BBD67C05}"/>
              </a:ext>
            </a:extLst>
          </p:cNvPr>
          <p:cNvPicPr>
            <a:picLocks noChangeAspect="1"/>
          </p:cNvPicPr>
          <p:nvPr/>
        </p:nvPicPr>
        <p:blipFill rotWithShape="1">
          <a:blip r:embed="rId4">
            <a:extLst>
              <a:ext uri="{28A0092B-C50C-407E-A947-70E740481C1C}">
                <a14:useLocalDpi xmlns:a14="http://schemas.microsoft.com/office/drawing/2010/main" val="0"/>
              </a:ext>
            </a:extLst>
          </a:blip>
          <a:srcRect r="3711"/>
          <a:stretch/>
        </p:blipFill>
        <p:spPr>
          <a:xfrm>
            <a:off x="486484" y="2835275"/>
            <a:ext cx="4747156" cy="3657600"/>
          </a:xfrm>
          <a:prstGeom prst="rect">
            <a:avLst/>
          </a:prstGeom>
        </p:spPr>
      </p:pic>
      <p:sp>
        <p:nvSpPr>
          <p:cNvPr id="13" name="TextBox 12">
            <a:extLst>
              <a:ext uri="{FF2B5EF4-FFF2-40B4-BE49-F238E27FC236}">
                <a16:creationId xmlns:a16="http://schemas.microsoft.com/office/drawing/2014/main" id="{F361F756-E557-46C3-BFF6-15EB090EA979}"/>
              </a:ext>
            </a:extLst>
          </p:cNvPr>
          <p:cNvSpPr txBox="1"/>
          <p:nvPr/>
        </p:nvSpPr>
        <p:spPr>
          <a:xfrm>
            <a:off x="5228493" y="6262043"/>
            <a:ext cx="949569" cy="230832"/>
          </a:xfrm>
          <a:prstGeom prst="rect">
            <a:avLst/>
          </a:prstGeom>
          <a:noFill/>
        </p:spPr>
        <p:txBody>
          <a:bodyPr wrap="square" rtlCol="0">
            <a:spAutoFit/>
          </a:bodyPr>
          <a:lstStyle/>
          <a:p>
            <a:r>
              <a:rPr lang="en-US" sz="900" dirty="0" err="1">
                <a:solidFill>
                  <a:schemeClr val="bg1"/>
                </a:solidFill>
              </a:rPr>
              <a:t>Ciezarek</a:t>
            </a:r>
            <a:r>
              <a:rPr lang="en-US" sz="900" dirty="0">
                <a:solidFill>
                  <a:schemeClr val="bg1"/>
                </a:solidFill>
              </a:rPr>
              <a:t> 2018</a:t>
            </a:r>
          </a:p>
        </p:txBody>
      </p:sp>
      <p:sp>
        <p:nvSpPr>
          <p:cNvPr id="14" name="TextBox 13">
            <a:extLst>
              <a:ext uri="{FF2B5EF4-FFF2-40B4-BE49-F238E27FC236}">
                <a16:creationId xmlns:a16="http://schemas.microsoft.com/office/drawing/2014/main" id="{4F99E3AC-A671-4E7D-9A6F-C7EEFCB0B5A6}"/>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9" name="TextBox 8">
            <a:extLst>
              <a:ext uri="{FF2B5EF4-FFF2-40B4-BE49-F238E27FC236}">
                <a16:creationId xmlns:a16="http://schemas.microsoft.com/office/drawing/2014/main" id="{EE66BAF1-131B-4CE6-B0A8-397C48C26A11}"/>
              </a:ext>
            </a:extLst>
          </p:cNvPr>
          <p:cNvSpPr txBox="1"/>
          <p:nvPr/>
        </p:nvSpPr>
        <p:spPr>
          <a:xfrm>
            <a:off x="1793631" y="6642556"/>
            <a:ext cx="10415417" cy="230832"/>
          </a:xfrm>
          <a:prstGeom prst="rect">
            <a:avLst/>
          </a:prstGeom>
          <a:noFill/>
        </p:spPr>
        <p:txBody>
          <a:bodyPr wrap="square" rtlCol="0">
            <a:spAutoFit/>
          </a:bodyPr>
          <a:lstStyle/>
          <a:p>
            <a:pPr algn="r"/>
            <a:r>
              <a:rPr lang="en-US" sz="900" dirty="0"/>
              <a:t>Carey et al 1982; Block &amp; Finnerty 1994; Goldman 1996; Bernal et al 2012 </a:t>
            </a:r>
          </a:p>
        </p:txBody>
      </p:sp>
      <p:sp>
        <p:nvSpPr>
          <p:cNvPr id="4" name="Rectangle 3">
            <a:extLst>
              <a:ext uri="{FF2B5EF4-FFF2-40B4-BE49-F238E27FC236}">
                <a16:creationId xmlns:a16="http://schemas.microsoft.com/office/drawing/2014/main" id="{0928558C-8026-4289-AAD9-7BD775D24AEB}"/>
              </a:ext>
            </a:extLst>
          </p:cNvPr>
          <p:cNvSpPr/>
          <p:nvPr/>
        </p:nvSpPr>
        <p:spPr>
          <a:xfrm>
            <a:off x="3146932" y="2942492"/>
            <a:ext cx="1336431" cy="1899139"/>
          </a:xfrm>
          <a:prstGeom prst="rect">
            <a:avLst/>
          </a:prstGeom>
          <a:noFill/>
          <a:ln w="76200">
            <a:solidFill>
              <a:srgbClr val="0FF1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FF00"/>
              </a:highlight>
            </a:endParaRPr>
          </a:p>
        </p:txBody>
      </p:sp>
      <p:sp>
        <p:nvSpPr>
          <p:cNvPr id="5" name="TextBox 4">
            <a:extLst>
              <a:ext uri="{FF2B5EF4-FFF2-40B4-BE49-F238E27FC236}">
                <a16:creationId xmlns:a16="http://schemas.microsoft.com/office/drawing/2014/main" id="{309AD536-2E63-461B-8899-7968D7ED8C87}"/>
              </a:ext>
            </a:extLst>
          </p:cNvPr>
          <p:cNvSpPr txBox="1"/>
          <p:nvPr/>
        </p:nvSpPr>
        <p:spPr>
          <a:xfrm>
            <a:off x="10229385" y="2828835"/>
            <a:ext cx="1798934" cy="3416320"/>
          </a:xfrm>
          <a:prstGeom prst="rect">
            <a:avLst/>
          </a:prstGeom>
          <a:noFill/>
        </p:spPr>
        <p:txBody>
          <a:bodyPr wrap="square" rtlCol="0">
            <a:spAutoFit/>
          </a:bodyPr>
          <a:lstStyle/>
          <a:p>
            <a:pPr algn="ctr"/>
            <a:r>
              <a:rPr lang="en-US" dirty="0"/>
              <a:t>Unique blood flow to and from red muscle</a:t>
            </a:r>
          </a:p>
          <a:p>
            <a:pPr algn="ctr"/>
            <a:endParaRPr lang="en-US" dirty="0"/>
          </a:p>
          <a:p>
            <a:pPr algn="ctr"/>
            <a:endParaRPr lang="en-US" dirty="0"/>
          </a:p>
          <a:p>
            <a:pPr algn="ctr"/>
            <a:r>
              <a:rPr lang="en-US" dirty="0"/>
              <a:t>Forms network of vessels</a:t>
            </a:r>
          </a:p>
          <a:p>
            <a:pPr algn="ctr"/>
            <a:endParaRPr lang="en-US" dirty="0"/>
          </a:p>
          <a:p>
            <a:pPr algn="ctr"/>
            <a:endParaRPr lang="en-US" dirty="0"/>
          </a:p>
          <a:p>
            <a:pPr algn="ctr"/>
            <a:r>
              <a:rPr lang="en-US" dirty="0"/>
              <a:t>Countercurrent heat exchange system </a:t>
            </a:r>
          </a:p>
        </p:txBody>
      </p:sp>
      <p:sp>
        <p:nvSpPr>
          <p:cNvPr id="6" name="Arrow: Down 5">
            <a:extLst>
              <a:ext uri="{FF2B5EF4-FFF2-40B4-BE49-F238E27FC236}">
                <a16:creationId xmlns:a16="http://schemas.microsoft.com/office/drawing/2014/main" id="{0D2C749D-9A94-4962-A964-956607AFB533}"/>
              </a:ext>
            </a:extLst>
          </p:cNvPr>
          <p:cNvSpPr/>
          <p:nvPr/>
        </p:nvSpPr>
        <p:spPr>
          <a:xfrm>
            <a:off x="11039707" y="3739376"/>
            <a:ext cx="260195" cy="490653"/>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3C1F4D27-5CDB-4643-81B8-94F4E8F07CEF}"/>
              </a:ext>
            </a:extLst>
          </p:cNvPr>
          <p:cNvSpPr/>
          <p:nvPr/>
        </p:nvSpPr>
        <p:spPr>
          <a:xfrm>
            <a:off x="11039707" y="4877523"/>
            <a:ext cx="260195" cy="490653"/>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72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741A62-C388-42B1-AC91-BE64A3A39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16" y="692681"/>
            <a:ext cx="8795902" cy="6071616"/>
          </a:xfrm>
          <a:prstGeom prst="rect">
            <a:avLst/>
          </a:prstGeom>
        </p:spPr>
      </p:pic>
      <p:sp>
        <p:nvSpPr>
          <p:cNvPr id="8" name="TextBox 7">
            <a:extLst>
              <a:ext uri="{FF2B5EF4-FFF2-40B4-BE49-F238E27FC236}">
                <a16:creationId xmlns:a16="http://schemas.microsoft.com/office/drawing/2014/main" id="{C7630423-F641-499F-AF5A-8B053808F443}"/>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4" name="TextBox 3">
            <a:extLst>
              <a:ext uri="{FF2B5EF4-FFF2-40B4-BE49-F238E27FC236}">
                <a16:creationId xmlns:a16="http://schemas.microsoft.com/office/drawing/2014/main" id="{62BABB6E-194C-4611-831E-04B2AF48954E}"/>
              </a:ext>
            </a:extLst>
          </p:cNvPr>
          <p:cNvSpPr txBox="1"/>
          <p:nvPr/>
        </p:nvSpPr>
        <p:spPr>
          <a:xfrm>
            <a:off x="9462054" y="1397675"/>
            <a:ext cx="2841264" cy="2031325"/>
          </a:xfrm>
          <a:prstGeom prst="rect">
            <a:avLst/>
          </a:prstGeom>
          <a:noFill/>
        </p:spPr>
        <p:txBody>
          <a:bodyPr wrap="square" rtlCol="0">
            <a:spAutoFit/>
          </a:bodyPr>
          <a:lstStyle/>
          <a:p>
            <a:r>
              <a:rPr lang="en-US" b="1" dirty="0"/>
              <a:t>Depth</a:t>
            </a:r>
          </a:p>
          <a:p>
            <a:r>
              <a:rPr lang="en-US" dirty="0"/>
              <a:t>Mean: 9.3 m (±6.1)</a:t>
            </a:r>
          </a:p>
          <a:p>
            <a:r>
              <a:rPr lang="en-US" dirty="0"/>
              <a:t>Range: surface to 48.5 m</a:t>
            </a:r>
          </a:p>
          <a:p>
            <a:endParaRPr lang="en-US" dirty="0"/>
          </a:p>
          <a:p>
            <a:r>
              <a:rPr lang="en-US" b="1" dirty="0"/>
              <a:t>Temperature</a:t>
            </a:r>
          </a:p>
          <a:p>
            <a:r>
              <a:rPr lang="en-US" dirty="0"/>
              <a:t>Mean: 19.2°C (±1.4)</a:t>
            </a:r>
          </a:p>
          <a:p>
            <a:r>
              <a:rPr lang="en-US" dirty="0"/>
              <a:t>Range: 9.4°C to 23.7°C</a:t>
            </a:r>
          </a:p>
        </p:txBody>
      </p:sp>
    </p:spTree>
    <p:extLst>
      <p:ext uri="{BB962C8B-B14F-4D97-AF65-F5344CB8AC3E}">
        <p14:creationId xmlns:p14="http://schemas.microsoft.com/office/powerpoint/2010/main" val="1871687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BA1972-900B-45BB-810D-D99D729D1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360" y="1354890"/>
            <a:ext cx="7263280" cy="5411983"/>
          </a:xfrm>
          <a:prstGeom prst="rect">
            <a:avLst/>
          </a:prstGeom>
        </p:spPr>
      </p:pic>
      <p:sp>
        <p:nvSpPr>
          <p:cNvPr id="10" name="Title 1">
            <a:extLst>
              <a:ext uri="{FF2B5EF4-FFF2-40B4-BE49-F238E27FC236}">
                <a16:creationId xmlns:a16="http://schemas.microsoft.com/office/drawing/2014/main" id="{B3520776-4484-42F3-B50C-861F6609E795}"/>
              </a:ext>
            </a:extLst>
          </p:cNvPr>
          <p:cNvSpPr>
            <a:spLocks noGrp="1"/>
          </p:cNvSpPr>
          <p:nvPr>
            <p:ph type="title"/>
          </p:nvPr>
        </p:nvSpPr>
        <p:spPr>
          <a:xfrm>
            <a:off x="2152650" y="365127"/>
            <a:ext cx="7886700" cy="1325563"/>
          </a:xfrm>
        </p:spPr>
        <p:txBody>
          <a:bodyPr/>
          <a:lstStyle/>
          <a:p>
            <a:pPr algn="ctr"/>
            <a:r>
              <a:rPr lang="en-US" sz="4500" b="1" dirty="0">
                <a:solidFill>
                  <a:srgbClr val="8FC0FB"/>
                </a:solidFill>
              </a:rPr>
              <a:t>3-Dimensional Modeling</a:t>
            </a:r>
            <a:endParaRPr lang="en-US" sz="1800" b="1" dirty="0">
              <a:solidFill>
                <a:srgbClr val="8FC0FB"/>
              </a:solidFill>
            </a:endParaRPr>
          </a:p>
        </p:txBody>
      </p:sp>
      <p:sp>
        <p:nvSpPr>
          <p:cNvPr id="8" name="TextBox 7">
            <a:extLst>
              <a:ext uri="{FF2B5EF4-FFF2-40B4-BE49-F238E27FC236}">
                <a16:creationId xmlns:a16="http://schemas.microsoft.com/office/drawing/2014/main" id="{C7630423-F641-499F-AF5A-8B053808F443}"/>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pic>
        <p:nvPicPr>
          <p:cNvPr id="4" name="Picture 3">
            <a:extLst>
              <a:ext uri="{FF2B5EF4-FFF2-40B4-BE49-F238E27FC236}">
                <a16:creationId xmlns:a16="http://schemas.microsoft.com/office/drawing/2014/main" id="{9D3CE185-A7D1-42C1-9CC9-889F4CE6A24A}"/>
              </a:ext>
            </a:extLst>
          </p:cNvPr>
          <p:cNvPicPr>
            <a:picLocks noChangeAspect="1"/>
          </p:cNvPicPr>
          <p:nvPr/>
        </p:nvPicPr>
        <p:blipFill>
          <a:blip r:embed="rId4"/>
          <a:stretch>
            <a:fillRect/>
          </a:stretch>
        </p:blipFill>
        <p:spPr>
          <a:xfrm>
            <a:off x="8400081" y="5306003"/>
            <a:ext cx="1327559" cy="1460870"/>
          </a:xfrm>
          <a:prstGeom prst="rect">
            <a:avLst/>
          </a:prstGeom>
        </p:spPr>
      </p:pic>
      <p:sp>
        <p:nvSpPr>
          <p:cNvPr id="5" name="Rectangle 4">
            <a:extLst>
              <a:ext uri="{FF2B5EF4-FFF2-40B4-BE49-F238E27FC236}">
                <a16:creationId xmlns:a16="http://schemas.microsoft.com/office/drawing/2014/main" id="{12F73C0F-CD07-4903-A724-9471B6157995}"/>
              </a:ext>
            </a:extLst>
          </p:cNvPr>
          <p:cNvSpPr/>
          <p:nvPr/>
        </p:nvSpPr>
        <p:spPr>
          <a:xfrm>
            <a:off x="7237708" y="3874576"/>
            <a:ext cx="650929" cy="1813302"/>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ADCFF3-E158-4AF8-BA9E-DCA1A5059577}"/>
              </a:ext>
            </a:extLst>
          </p:cNvPr>
          <p:cNvSpPr/>
          <p:nvPr/>
        </p:nvSpPr>
        <p:spPr>
          <a:xfrm>
            <a:off x="3558899" y="3137948"/>
            <a:ext cx="1119686" cy="1092631"/>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2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4E5E7B-E486-4CD2-A300-F09F74405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266" y="900282"/>
            <a:ext cx="8491225" cy="5861304"/>
          </a:xfrm>
          <a:prstGeom prst="rect">
            <a:avLst/>
          </a:prstGeom>
        </p:spPr>
      </p:pic>
      <p:sp>
        <p:nvSpPr>
          <p:cNvPr id="5" name="Arrow: Down 4">
            <a:extLst>
              <a:ext uri="{FF2B5EF4-FFF2-40B4-BE49-F238E27FC236}">
                <a16:creationId xmlns:a16="http://schemas.microsoft.com/office/drawing/2014/main" id="{8492AABD-A10B-48E2-BC45-5C7A501B2903}"/>
              </a:ext>
            </a:extLst>
          </p:cNvPr>
          <p:cNvSpPr/>
          <p:nvPr/>
        </p:nvSpPr>
        <p:spPr>
          <a:xfrm rot="5029235">
            <a:off x="4982796" y="3817115"/>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8" name="TextBox 7">
            <a:extLst>
              <a:ext uri="{FF2B5EF4-FFF2-40B4-BE49-F238E27FC236}">
                <a16:creationId xmlns:a16="http://schemas.microsoft.com/office/drawing/2014/main" id="{3A668E10-D3E1-44F6-8325-B146B7F6B145}"/>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25723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3EB1A28-0583-4399-AF0D-72FE0D47E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056" y="900281"/>
            <a:ext cx="8490575" cy="5861303"/>
          </a:xfrm>
          <a:prstGeom prst="rect">
            <a:avLst/>
          </a:prstGeom>
        </p:spPr>
      </p:pic>
      <p:sp>
        <p:nvSpPr>
          <p:cNvPr id="8" name="TextBox 7">
            <a:extLst>
              <a:ext uri="{FF2B5EF4-FFF2-40B4-BE49-F238E27FC236}">
                <a16:creationId xmlns:a16="http://schemas.microsoft.com/office/drawing/2014/main" id="{3A668E10-D3E1-44F6-8325-B146B7F6B145}"/>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10" name="Arrow: Down 9">
            <a:extLst>
              <a:ext uri="{FF2B5EF4-FFF2-40B4-BE49-F238E27FC236}">
                <a16:creationId xmlns:a16="http://schemas.microsoft.com/office/drawing/2014/main" id="{1B53FCEC-5123-4C78-B32C-CF1938A8A336}"/>
              </a:ext>
            </a:extLst>
          </p:cNvPr>
          <p:cNvSpPr/>
          <p:nvPr/>
        </p:nvSpPr>
        <p:spPr>
          <a:xfrm rot="11340292">
            <a:off x="3773929" y="3226491"/>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2" name="Oval 1">
            <a:extLst>
              <a:ext uri="{FF2B5EF4-FFF2-40B4-BE49-F238E27FC236}">
                <a16:creationId xmlns:a16="http://schemas.microsoft.com/office/drawing/2014/main" id="{8CB89B21-F952-4727-A33A-6C5B9AFCC175}"/>
              </a:ext>
            </a:extLst>
          </p:cNvPr>
          <p:cNvSpPr/>
          <p:nvPr/>
        </p:nvSpPr>
        <p:spPr>
          <a:xfrm>
            <a:off x="4827722" y="1379349"/>
            <a:ext cx="3781586" cy="1573078"/>
          </a:xfrm>
          <a:prstGeom prst="ellipse">
            <a:avLst/>
          </a:prstGeom>
          <a:noFill/>
          <a:ln w="571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30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9A06EB-F814-4D96-919C-5D9E9ACC9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797" y="1456227"/>
            <a:ext cx="5413575" cy="4425696"/>
          </a:xfrm>
          <a:prstGeom prst="rect">
            <a:avLst/>
          </a:prstGeom>
        </p:spPr>
      </p:pic>
      <p:pic>
        <p:nvPicPr>
          <p:cNvPr id="11" name="Picture 10">
            <a:extLst>
              <a:ext uri="{FF2B5EF4-FFF2-40B4-BE49-F238E27FC236}">
                <a16:creationId xmlns:a16="http://schemas.microsoft.com/office/drawing/2014/main" id="{9971BE6D-093D-46D0-B508-17165069E41E}"/>
              </a:ext>
            </a:extLst>
          </p:cNvPr>
          <p:cNvPicPr>
            <a:picLocks noChangeAspect="1"/>
          </p:cNvPicPr>
          <p:nvPr/>
        </p:nvPicPr>
        <p:blipFill rotWithShape="1">
          <a:blip r:embed="rId4">
            <a:extLst>
              <a:ext uri="{28A0092B-C50C-407E-A947-70E740481C1C}">
                <a14:useLocalDpi xmlns:a14="http://schemas.microsoft.com/office/drawing/2010/main" val="0"/>
              </a:ext>
            </a:extLst>
          </a:blip>
          <a:srcRect b="12436"/>
          <a:stretch/>
        </p:blipFill>
        <p:spPr>
          <a:xfrm>
            <a:off x="1603693" y="1456227"/>
            <a:ext cx="3616367" cy="4425696"/>
          </a:xfrm>
          <a:prstGeom prst="rect">
            <a:avLst/>
          </a:prstGeom>
        </p:spPr>
      </p:pic>
      <p:sp>
        <p:nvSpPr>
          <p:cNvPr id="10" name="Title 1">
            <a:extLst>
              <a:ext uri="{FF2B5EF4-FFF2-40B4-BE49-F238E27FC236}">
                <a16:creationId xmlns:a16="http://schemas.microsoft.com/office/drawing/2014/main" id="{B3520776-4484-42F3-B50C-861F6609E795}"/>
              </a:ext>
            </a:extLst>
          </p:cNvPr>
          <p:cNvSpPr>
            <a:spLocks noGrp="1"/>
          </p:cNvSpPr>
          <p:nvPr>
            <p:ph type="title"/>
          </p:nvPr>
        </p:nvSpPr>
        <p:spPr>
          <a:xfrm>
            <a:off x="2152650" y="365127"/>
            <a:ext cx="7886700" cy="1325563"/>
          </a:xfrm>
        </p:spPr>
        <p:txBody>
          <a:bodyPr/>
          <a:lstStyle/>
          <a:p>
            <a:pPr algn="ctr"/>
            <a:r>
              <a:rPr lang="en-US" sz="4500" b="1" dirty="0">
                <a:solidFill>
                  <a:srgbClr val="8FC0FB"/>
                </a:solidFill>
              </a:rPr>
              <a:t>Residual Depth</a:t>
            </a:r>
            <a:endParaRPr lang="en-US" sz="1800" b="1" dirty="0">
              <a:solidFill>
                <a:srgbClr val="8FC0FB"/>
              </a:solidFill>
            </a:endParaRPr>
          </a:p>
        </p:txBody>
      </p:sp>
      <p:sp>
        <p:nvSpPr>
          <p:cNvPr id="8" name="TextBox 7">
            <a:extLst>
              <a:ext uri="{FF2B5EF4-FFF2-40B4-BE49-F238E27FC236}">
                <a16:creationId xmlns:a16="http://schemas.microsoft.com/office/drawing/2014/main" id="{C7630423-F641-499F-AF5A-8B053808F443}"/>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14" name="TextBox 13">
            <a:extLst>
              <a:ext uri="{FF2B5EF4-FFF2-40B4-BE49-F238E27FC236}">
                <a16:creationId xmlns:a16="http://schemas.microsoft.com/office/drawing/2014/main" id="{20B8EAFB-76CB-4858-8C59-FF0AF374EEF4}"/>
              </a:ext>
            </a:extLst>
          </p:cNvPr>
          <p:cNvSpPr txBox="1"/>
          <p:nvPr/>
        </p:nvSpPr>
        <p:spPr>
          <a:xfrm>
            <a:off x="1603694" y="5930360"/>
            <a:ext cx="3616366" cy="707886"/>
          </a:xfrm>
          <a:prstGeom prst="rect">
            <a:avLst/>
          </a:prstGeom>
          <a:noFill/>
        </p:spPr>
        <p:txBody>
          <a:bodyPr wrap="square" rtlCol="0">
            <a:spAutoFit/>
          </a:bodyPr>
          <a:lstStyle/>
          <a:p>
            <a:pPr lvl="0" algn="ctr" defTabSz="457200">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rPr>
              <a:t>Mean: </a:t>
            </a:r>
            <a:r>
              <a:rPr lang="en-US" sz="2000" dirty="0"/>
              <a:t>13.9 m (±13.8)</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endParaRPr>
          </a:p>
          <a:p>
            <a:pPr lvl="0" algn="ctr" defTabSz="457200">
              <a:defRPr/>
            </a:pPr>
            <a:r>
              <a:rPr lang="en-US" sz="2000" dirty="0">
                <a:solidFill>
                  <a:prstClr val="white"/>
                </a:solidFill>
                <a:latin typeface="Corbel" panose="020B0503020204020204"/>
              </a:rPr>
              <a:t>Range: </a:t>
            </a:r>
            <a:r>
              <a:rPr lang="en-US" sz="2000" dirty="0"/>
              <a:t>11.6 m to 424.1 m</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endParaRPr>
          </a:p>
        </p:txBody>
      </p:sp>
      <p:sp>
        <p:nvSpPr>
          <p:cNvPr id="15" name="TextBox 14">
            <a:extLst>
              <a:ext uri="{FF2B5EF4-FFF2-40B4-BE49-F238E27FC236}">
                <a16:creationId xmlns:a16="http://schemas.microsoft.com/office/drawing/2014/main" id="{3F682F0C-680D-42F7-B4AB-02FFB9515864}"/>
              </a:ext>
            </a:extLst>
          </p:cNvPr>
          <p:cNvSpPr txBox="1"/>
          <p:nvPr/>
        </p:nvSpPr>
        <p:spPr>
          <a:xfrm>
            <a:off x="5428711" y="5909898"/>
            <a:ext cx="5525210" cy="707886"/>
          </a:xfrm>
          <a:prstGeom prst="rect">
            <a:avLst/>
          </a:prstGeom>
          <a:noFill/>
        </p:spPr>
        <p:txBody>
          <a:bodyPr wrap="square" rtlCol="0">
            <a:spAutoFit/>
          </a:bodyPr>
          <a:lstStyle/>
          <a:p>
            <a:pPr lvl="0" algn="ctr" defTabSz="457200">
              <a:defRPr/>
            </a:pPr>
            <a:r>
              <a:rPr lang="en-US" sz="2000" dirty="0"/>
              <a:t>&lt;15 m (67% of the time)</a:t>
            </a:r>
          </a:p>
          <a:p>
            <a:pPr algn="ctr" defTabSz="457200">
              <a:defRPr/>
            </a:pPr>
            <a:r>
              <a:rPr lang="en-US" sz="2000" dirty="0"/>
              <a:t>&lt;5 m (16% of the time)</a:t>
            </a:r>
          </a:p>
        </p:txBody>
      </p:sp>
    </p:spTree>
    <p:extLst>
      <p:ext uri="{BB962C8B-B14F-4D97-AF65-F5344CB8AC3E}">
        <p14:creationId xmlns:p14="http://schemas.microsoft.com/office/powerpoint/2010/main" val="28014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520776-4484-42F3-B50C-861F6609E795}"/>
              </a:ext>
            </a:extLst>
          </p:cNvPr>
          <p:cNvSpPr>
            <a:spLocks noGrp="1"/>
          </p:cNvSpPr>
          <p:nvPr>
            <p:ph type="title"/>
          </p:nvPr>
        </p:nvSpPr>
        <p:spPr>
          <a:xfrm>
            <a:off x="2152650" y="365127"/>
            <a:ext cx="7886700" cy="1325563"/>
          </a:xfrm>
        </p:spPr>
        <p:txBody>
          <a:bodyPr/>
          <a:lstStyle/>
          <a:p>
            <a:pPr algn="ctr"/>
            <a:r>
              <a:rPr lang="en-US" sz="4500" b="1" dirty="0">
                <a:solidFill>
                  <a:srgbClr val="8FC0FB"/>
                </a:solidFill>
              </a:rPr>
              <a:t>Diving Behavior</a:t>
            </a:r>
            <a:endParaRPr lang="en-US" sz="1800" b="1" dirty="0">
              <a:solidFill>
                <a:srgbClr val="8FC0FB"/>
              </a:solidFill>
            </a:endParaRPr>
          </a:p>
        </p:txBody>
      </p:sp>
      <p:sp>
        <p:nvSpPr>
          <p:cNvPr id="8" name="TextBox 7">
            <a:extLst>
              <a:ext uri="{FF2B5EF4-FFF2-40B4-BE49-F238E27FC236}">
                <a16:creationId xmlns:a16="http://schemas.microsoft.com/office/drawing/2014/main" id="{C7630423-F641-499F-AF5A-8B053808F443}"/>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19" name="TextBox 18">
            <a:extLst>
              <a:ext uri="{FF2B5EF4-FFF2-40B4-BE49-F238E27FC236}">
                <a16:creationId xmlns:a16="http://schemas.microsoft.com/office/drawing/2014/main" id="{CB473BAC-0DAB-40E7-A444-CECD09CFB2D5}"/>
              </a:ext>
            </a:extLst>
          </p:cNvPr>
          <p:cNvSpPr txBox="1"/>
          <p:nvPr/>
        </p:nvSpPr>
        <p:spPr>
          <a:xfrm>
            <a:off x="853441" y="1552863"/>
            <a:ext cx="10667999" cy="461665"/>
          </a:xfrm>
          <a:prstGeom prst="rect">
            <a:avLst/>
          </a:prstGeom>
          <a:noFill/>
        </p:spPr>
        <p:txBody>
          <a:bodyPr wrap="square" rtlCol="0">
            <a:spAutoFit/>
          </a:bodyPr>
          <a:lstStyle/>
          <a:p>
            <a:pPr lvl="0" algn="ctr" defTabSz="457200">
              <a:defRPr/>
            </a:pPr>
            <a:r>
              <a:rPr kumimoji="0" lang="en-US" sz="2400" b="0" i="0" u="none" strike="noStrike" kern="1200" cap="none" spc="0" normalizeH="0" noProof="0" dirty="0">
                <a:ln>
                  <a:noFill/>
                </a:ln>
                <a:solidFill>
                  <a:prstClr val="white"/>
                </a:solidFill>
                <a:effectLst/>
                <a:uLnTx/>
                <a:uFillTx/>
                <a:latin typeface="Corbel" panose="020B0503020204020204"/>
              </a:rPr>
              <a:t>Diving depth affected by SST &amp; water column temperature </a:t>
            </a:r>
            <a:r>
              <a:rPr lang="en-US" sz="2400" dirty="0"/>
              <a:t>(</a:t>
            </a:r>
            <a:r>
              <a:rPr lang="en-US" sz="2400" i="1" dirty="0"/>
              <a:t>P</a:t>
            </a:r>
            <a:r>
              <a:rPr lang="en-US" sz="2400" dirty="0"/>
              <a:t> = &lt;0.00001)</a:t>
            </a:r>
            <a:endParaRPr kumimoji="0" lang="en-US" sz="2400" b="0" i="0" u="none" strike="noStrike" kern="1200" cap="none" spc="0" normalizeH="0" baseline="0" noProof="0" dirty="0">
              <a:ln>
                <a:noFill/>
              </a:ln>
              <a:solidFill>
                <a:prstClr val="white"/>
              </a:solidFill>
              <a:effectLst/>
              <a:uLnTx/>
              <a:uFillTx/>
              <a:latin typeface="Corbel" panose="020B0503020204020204"/>
            </a:endParaRPr>
          </a:p>
        </p:txBody>
      </p:sp>
      <p:sp>
        <p:nvSpPr>
          <p:cNvPr id="14" name="TextBox 13">
            <a:extLst>
              <a:ext uri="{FF2B5EF4-FFF2-40B4-BE49-F238E27FC236}">
                <a16:creationId xmlns:a16="http://schemas.microsoft.com/office/drawing/2014/main" id="{194021FF-646A-48F7-84C3-1DD77318EC3F}"/>
              </a:ext>
            </a:extLst>
          </p:cNvPr>
          <p:cNvSpPr txBox="1"/>
          <p:nvPr/>
        </p:nvSpPr>
        <p:spPr>
          <a:xfrm>
            <a:off x="3632991" y="2388610"/>
            <a:ext cx="4507901" cy="954107"/>
          </a:xfrm>
          <a:prstGeom prst="rect">
            <a:avLst/>
          </a:prstGeom>
          <a:noFill/>
        </p:spPr>
        <p:txBody>
          <a:bodyPr wrap="square" rtlCol="0">
            <a:spAutoFit/>
          </a:bodyPr>
          <a:lstStyle/>
          <a:p>
            <a:pPr lvl="0" algn="ctr" defTabSz="457200">
              <a:defRPr/>
            </a:pPr>
            <a:r>
              <a:rPr lang="en-US" sz="2800" dirty="0"/>
              <a:t>Time of day</a:t>
            </a:r>
          </a:p>
          <a:p>
            <a:pPr lvl="0" algn="ctr" defTabSz="457200">
              <a:defRPr/>
            </a:pPr>
            <a:r>
              <a:rPr lang="en-US" sz="2800" dirty="0">
                <a:solidFill>
                  <a:prstClr val="white"/>
                </a:solidFill>
              </a:rPr>
              <a:t>Cycle length</a:t>
            </a:r>
          </a:p>
        </p:txBody>
      </p:sp>
      <p:sp>
        <p:nvSpPr>
          <p:cNvPr id="2" name="Multiplication Sign 1">
            <a:extLst>
              <a:ext uri="{FF2B5EF4-FFF2-40B4-BE49-F238E27FC236}">
                <a16:creationId xmlns:a16="http://schemas.microsoft.com/office/drawing/2014/main" id="{D0C2C023-52F1-416E-B992-4A7681B3AC11}"/>
              </a:ext>
            </a:extLst>
          </p:cNvPr>
          <p:cNvSpPr/>
          <p:nvPr/>
        </p:nvSpPr>
        <p:spPr>
          <a:xfrm>
            <a:off x="4905574" y="2092753"/>
            <a:ext cx="1962734" cy="1545819"/>
          </a:xfrm>
          <a:prstGeom prst="mathMultiply">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13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 grpId="0" animBg="1"/>
      <p:bldP spid="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3520776-4484-42F3-B50C-861F6609E795}"/>
              </a:ext>
            </a:extLst>
          </p:cNvPr>
          <p:cNvSpPr>
            <a:spLocks noGrp="1"/>
          </p:cNvSpPr>
          <p:nvPr>
            <p:ph type="title"/>
          </p:nvPr>
        </p:nvSpPr>
        <p:spPr>
          <a:xfrm>
            <a:off x="2152650" y="365127"/>
            <a:ext cx="7886700" cy="1325563"/>
          </a:xfrm>
        </p:spPr>
        <p:txBody>
          <a:bodyPr/>
          <a:lstStyle/>
          <a:p>
            <a:pPr algn="ctr"/>
            <a:r>
              <a:rPr lang="en-US" sz="4500" b="1" dirty="0">
                <a:solidFill>
                  <a:srgbClr val="8FC0FB"/>
                </a:solidFill>
              </a:rPr>
              <a:t>Diving Behavior</a:t>
            </a:r>
            <a:endParaRPr lang="en-US" sz="1800" b="1" dirty="0">
              <a:solidFill>
                <a:srgbClr val="8FC0FB"/>
              </a:solidFill>
            </a:endParaRPr>
          </a:p>
        </p:txBody>
      </p:sp>
      <p:sp>
        <p:nvSpPr>
          <p:cNvPr id="8" name="TextBox 7">
            <a:extLst>
              <a:ext uri="{FF2B5EF4-FFF2-40B4-BE49-F238E27FC236}">
                <a16:creationId xmlns:a16="http://schemas.microsoft.com/office/drawing/2014/main" id="{C7630423-F641-499F-AF5A-8B053808F443}"/>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19" name="TextBox 18">
            <a:extLst>
              <a:ext uri="{FF2B5EF4-FFF2-40B4-BE49-F238E27FC236}">
                <a16:creationId xmlns:a16="http://schemas.microsoft.com/office/drawing/2014/main" id="{CB473BAC-0DAB-40E7-A444-CECD09CFB2D5}"/>
              </a:ext>
            </a:extLst>
          </p:cNvPr>
          <p:cNvSpPr txBox="1"/>
          <p:nvPr/>
        </p:nvSpPr>
        <p:spPr>
          <a:xfrm>
            <a:off x="853441" y="1512043"/>
            <a:ext cx="10667999" cy="461665"/>
          </a:xfrm>
          <a:prstGeom prst="rect">
            <a:avLst/>
          </a:prstGeom>
          <a:noFill/>
        </p:spPr>
        <p:txBody>
          <a:bodyPr wrap="square" rtlCol="0">
            <a:spAutoFit/>
          </a:bodyPr>
          <a:lstStyle/>
          <a:p>
            <a:pPr lvl="0" algn="ctr" defTabSz="457200">
              <a:defRPr/>
            </a:pPr>
            <a:r>
              <a:rPr kumimoji="0" lang="en-US" sz="2400" b="0" i="0" u="none" strike="noStrike" kern="1200" cap="none" spc="0" normalizeH="0" noProof="0" dirty="0">
                <a:ln>
                  <a:noFill/>
                </a:ln>
                <a:solidFill>
                  <a:prstClr val="white"/>
                </a:solidFill>
                <a:effectLst/>
                <a:uLnTx/>
                <a:uFillTx/>
                <a:latin typeface="Corbel" panose="020B0503020204020204"/>
              </a:rPr>
              <a:t>Diving depth affected by SST &amp; water column temperature </a:t>
            </a:r>
            <a:r>
              <a:rPr lang="en-US" sz="2400" dirty="0"/>
              <a:t>(</a:t>
            </a:r>
            <a:r>
              <a:rPr lang="en-US" sz="2400" i="1" dirty="0"/>
              <a:t>P</a:t>
            </a:r>
            <a:r>
              <a:rPr lang="en-US" sz="2400" dirty="0"/>
              <a:t> = &lt;0.00001)</a:t>
            </a:r>
            <a:endParaRPr kumimoji="0" lang="en-US" sz="2400" b="0" i="0" u="none" strike="noStrike" kern="1200" cap="none" spc="0" normalizeH="0" baseline="0" noProof="0" dirty="0">
              <a:ln>
                <a:noFill/>
              </a:ln>
              <a:solidFill>
                <a:prstClr val="white"/>
              </a:solidFill>
              <a:effectLst/>
              <a:uLnTx/>
              <a:uFillTx/>
              <a:latin typeface="Corbel" panose="020B0503020204020204"/>
            </a:endParaRPr>
          </a:p>
        </p:txBody>
      </p:sp>
      <p:pic>
        <p:nvPicPr>
          <p:cNvPr id="15" name="Picture 14">
            <a:extLst>
              <a:ext uri="{FF2B5EF4-FFF2-40B4-BE49-F238E27FC236}">
                <a16:creationId xmlns:a16="http://schemas.microsoft.com/office/drawing/2014/main" id="{D2ACD949-37FE-4AB9-A603-544627B83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178" y="1996960"/>
            <a:ext cx="4986265" cy="4076074"/>
          </a:xfrm>
          <a:prstGeom prst="rect">
            <a:avLst/>
          </a:prstGeom>
        </p:spPr>
      </p:pic>
      <p:cxnSp>
        <p:nvCxnSpPr>
          <p:cNvPr id="25" name="Straight Connector 24">
            <a:extLst>
              <a:ext uri="{FF2B5EF4-FFF2-40B4-BE49-F238E27FC236}">
                <a16:creationId xmlns:a16="http://schemas.microsoft.com/office/drawing/2014/main" id="{F32B8176-B07D-4400-961E-14FD021CD719}"/>
              </a:ext>
            </a:extLst>
          </p:cNvPr>
          <p:cNvCxnSpPr>
            <a:cxnSpLocks/>
          </p:cNvCxnSpPr>
          <p:nvPr/>
        </p:nvCxnSpPr>
        <p:spPr>
          <a:xfrm flipV="1">
            <a:off x="3978330" y="3628312"/>
            <a:ext cx="4063491"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BF219D6-3CA9-4BA2-A3AC-789C56574EC7}"/>
              </a:ext>
            </a:extLst>
          </p:cNvPr>
          <p:cNvCxnSpPr>
            <a:cxnSpLocks/>
          </p:cNvCxnSpPr>
          <p:nvPr/>
        </p:nvCxnSpPr>
        <p:spPr>
          <a:xfrm>
            <a:off x="5555650" y="2620736"/>
            <a:ext cx="0" cy="2677885"/>
          </a:xfrm>
          <a:prstGeom prst="line">
            <a:avLst/>
          </a:prstGeom>
          <a:ln w="38100">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872596C-C42A-47F0-B4DE-4A9873BA0973}"/>
              </a:ext>
            </a:extLst>
          </p:cNvPr>
          <p:cNvSpPr txBox="1"/>
          <p:nvPr/>
        </p:nvSpPr>
        <p:spPr>
          <a:xfrm>
            <a:off x="3838908" y="6058987"/>
            <a:ext cx="4507901" cy="707886"/>
          </a:xfrm>
          <a:prstGeom prst="rect">
            <a:avLst/>
          </a:prstGeom>
          <a:noFill/>
        </p:spPr>
        <p:txBody>
          <a:bodyPr wrap="square" rtlCol="0">
            <a:spAutoFit/>
          </a:bodyPr>
          <a:lstStyle/>
          <a:p>
            <a:pPr lvl="0" algn="ctr" defTabSz="457200">
              <a:defRPr/>
            </a:pPr>
            <a:r>
              <a:rPr lang="en-US" sz="2000" dirty="0"/>
              <a:t>Diving deeper: &gt; 20.5°C</a:t>
            </a:r>
          </a:p>
          <a:p>
            <a:pPr algn="ctr" defTabSz="457200">
              <a:defRPr/>
            </a:pPr>
            <a:r>
              <a:rPr lang="en-US" sz="2000" dirty="0"/>
              <a:t>Diving shallower: &lt; 20.5°C</a:t>
            </a:r>
            <a:endParaRPr lang="en-US" sz="2000" dirty="0">
              <a:solidFill>
                <a:prstClr val="white"/>
              </a:solidFill>
            </a:endParaRPr>
          </a:p>
        </p:txBody>
      </p:sp>
      <p:sp>
        <p:nvSpPr>
          <p:cNvPr id="2" name="TextBox 1">
            <a:extLst>
              <a:ext uri="{FF2B5EF4-FFF2-40B4-BE49-F238E27FC236}">
                <a16:creationId xmlns:a16="http://schemas.microsoft.com/office/drawing/2014/main" id="{C01BBEE1-6BF5-41B1-AE0F-72DEA6A8DEBD}"/>
              </a:ext>
            </a:extLst>
          </p:cNvPr>
          <p:cNvSpPr txBox="1"/>
          <p:nvPr/>
        </p:nvSpPr>
        <p:spPr>
          <a:xfrm>
            <a:off x="3388172" y="5689655"/>
            <a:ext cx="4986264" cy="276999"/>
          </a:xfrm>
          <a:prstGeom prst="rect">
            <a:avLst/>
          </a:prstGeom>
          <a:solidFill>
            <a:schemeClr val="tx1"/>
          </a:solidFill>
        </p:spPr>
        <p:txBody>
          <a:bodyPr wrap="square" rtlCol="0">
            <a:spAutoFit/>
          </a:bodyPr>
          <a:lstStyle/>
          <a:p>
            <a:pPr algn="ctr"/>
            <a:r>
              <a:rPr lang="en-US" sz="1200" dirty="0">
                <a:solidFill>
                  <a:schemeClr val="bg1"/>
                </a:solidFill>
              </a:rPr>
              <a:t>Avg SST</a:t>
            </a:r>
          </a:p>
        </p:txBody>
      </p:sp>
      <p:sp>
        <p:nvSpPr>
          <p:cNvPr id="11" name="TextBox 10">
            <a:extLst>
              <a:ext uri="{FF2B5EF4-FFF2-40B4-BE49-F238E27FC236}">
                <a16:creationId xmlns:a16="http://schemas.microsoft.com/office/drawing/2014/main" id="{90EC0F57-F80A-4842-80B6-C8C8F72E2B84}"/>
              </a:ext>
            </a:extLst>
          </p:cNvPr>
          <p:cNvSpPr txBox="1"/>
          <p:nvPr/>
        </p:nvSpPr>
        <p:spPr>
          <a:xfrm rot="16200000">
            <a:off x="2960693" y="3821178"/>
            <a:ext cx="1168124" cy="276999"/>
          </a:xfrm>
          <a:prstGeom prst="rect">
            <a:avLst/>
          </a:prstGeom>
          <a:solidFill>
            <a:schemeClr val="tx1"/>
          </a:solidFill>
        </p:spPr>
        <p:txBody>
          <a:bodyPr wrap="square" rtlCol="0">
            <a:spAutoFit/>
          </a:bodyPr>
          <a:lstStyle/>
          <a:p>
            <a:pPr algn="ctr"/>
            <a:endParaRPr lang="en-US" sz="1200" dirty="0">
              <a:solidFill>
                <a:schemeClr val="bg1"/>
              </a:solidFill>
            </a:endParaRPr>
          </a:p>
        </p:txBody>
      </p:sp>
      <p:sp>
        <p:nvSpPr>
          <p:cNvPr id="3" name="Left Bracket 2">
            <a:extLst>
              <a:ext uri="{FF2B5EF4-FFF2-40B4-BE49-F238E27FC236}">
                <a16:creationId xmlns:a16="http://schemas.microsoft.com/office/drawing/2014/main" id="{C7F2D22D-C2EA-43DE-9FBB-4EFD0CE02CEC}"/>
              </a:ext>
            </a:extLst>
          </p:cNvPr>
          <p:cNvSpPr/>
          <p:nvPr/>
        </p:nvSpPr>
        <p:spPr>
          <a:xfrm>
            <a:off x="3538656" y="2620736"/>
            <a:ext cx="144599" cy="1007537"/>
          </a:xfrm>
          <a:prstGeom prst="leftBracket">
            <a:avLst/>
          </a:prstGeom>
          <a:noFill/>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08B65E13-E3D9-4871-9A72-3FFFC311F4BD}"/>
              </a:ext>
            </a:extLst>
          </p:cNvPr>
          <p:cNvSpPr/>
          <p:nvPr/>
        </p:nvSpPr>
        <p:spPr>
          <a:xfrm>
            <a:off x="3537694" y="3727627"/>
            <a:ext cx="144599" cy="1513446"/>
          </a:xfrm>
          <a:prstGeom prst="leftBracket">
            <a:avLst/>
          </a:prstGeom>
          <a:noFill/>
          <a:ln w="571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9907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D9730B1-D5C7-46D7-83E6-24BC3BBE9F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322" y="2230231"/>
            <a:ext cx="5165202" cy="4222347"/>
          </a:xfrm>
          <a:prstGeom prst="rect">
            <a:avLst/>
          </a:prstGeom>
        </p:spPr>
      </p:pic>
      <p:sp>
        <p:nvSpPr>
          <p:cNvPr id="10" name="Title 1">
            <a:extLst>
              <a:ext uri="{FF2B5EF4-FFF2-40B4-BE49-F238E27FC236}">
                <a16:creationId xmlns:a16="http://schemas.microsoft.com/office/drawing/2014/main" id="{B3520776-4484-42F3-B50C-861F6609E795}"/>
              </a:ext>
            </a:extLst>
          </p:cNvPr>
          <p:cNvSpPr>
            <a:spLocks noGrp="1"/>
          </p:cNvSpPr>
          <p:nvPr>
            <p:ph type="title"/>
          </p:nvPr>
        </p:nvSpPr>
        <p:spPr>
          <a:xfrm>
            <a:off x="2152650" y="365127"/>
            <a:ext cx="7886700" cy="1325563"/>
          </a:xfrm>
        </p:spPr>
        <p:txBody>
          <a:bodyPr/>
          <a:lstStyle/>
          <a:p>
            <a:pPr algn="ctr"/>
            <a:r>
              <a:rPr lang="en-US" sz="4500" b="1" dirty="0">
                <a:solidFill>
                  <a:srgbClr val="8FC0FB"/>
                </a:solidFill>
              </a:rPr>
              <a:t>Diving Behavior</a:t>
            </a:r>
            <a:endParaRPr lang="en-US" sz="1800" b="1" dirty="0">
              <a:solidFill>
                <a:srgbClr val="8FC0FB"/>
              </a:solidFill>
            </a:endParaRPr>
          </a:p>
        </p:txBody>
      </p:sp>
      <p:sp>
        <p:nvSpPr>
          <p:cNvPr id="8" name="TextBox 7">
            <a:extLst>
              <a:ext uri="{FF2B5EF4-FFF2-40B4-BE49-F238E27FC236}">
                <a16:creationId xmlns:a16="http://schemas.microsoft.com/office/drawing/2014/main" id="{C7630423-F641-499F-AF5A-8B053808F443}"/>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Results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19" name="TextBox 18">
            <a:extLst>
              <a:ext uri="{FF2B5EF4-FFF2-40B4-BE49-F238E27FC236}">
                <a16:creationId xmlns:a16="http://schemas.microsoft.com/office/drawing/2014/main" id="{CB473BAC-0DAB-40E7-A444-CECD09CFB2D5}"/>
              </a:ext>
            </a:extLst>
          </p:cNvPr>
          <p:cNvSpPr txBox="1"/>
          <p:nvPr/>
        </p:nvSpPr>
        <p:spPr>
          <a:xfrm>
            <a:off x="853441" y="1552863"/>
            <a:ext cx="10667999" cy="461665"/>
          </a:xfrm>
          <a:prstGeom prst="rect">
            <a:avLst/>
          </a:prstGeom>
          <a:noFill/>
        </p:spPr>
        <p:txBody>
          <a:bodyPr wrap="square" rtlCol="0">
            <a:spAutoFit/>
          </a:bodyPr>
          <a:lstStyle/>
          <a:p>
            <a:pPr lvl="0" algn="ctr" defTabSz="457200">
              <a:defRPr/>
            </a:pPr>
            <a:r>
              <a:rPr kumimoji="0" lang="en-US" sz="2400" b="0" i="0" u="none" strike="noStrike" kern="1200" cap="none" spc="0" normalizeH="0" noProof="0" dirty="0">
                <a:ln>
                  <a:noFill/>
                </a:ln>
                <a:solidFill>
                  <a:prstClr val="white"/>
                </a:solidFill>
                <a:effectLst/>
                <a:uLnTx/>
                <a:uFillTx/>
                <a:latin typeface="Corbel" panose="020B0503020204020204"/>
              </a:rPr>
              <a:t>Diving depth affected by SST &amp; water column temperature </a:t>
            </a:r>
            <a:r>
              <a:rPr lang="en-US" sz="2400" dirty="0"/>
              <a:t>(</a:t>
            </a:r>
            <a:r>
              <a:rPr lang="en-US" sz="2400" i="1" dirty="0"/>
              <a:t>P</a:t>
            </a:r>
            <a:r>
              <a:rPr lang="en-US" sz="2400" dirty="0"/>
              <a:t> = &lt;0.00001)</a:t>
            </a:r>
            <a:endParaRPr kumimoji="0" lang="en-US" sz="2400" b="0" i="0" u="none" strike="noStrike" kern="1200" cap="none" spc="0" normalizeH="0" baseline="0" noProof="0" dirty="0">
              <a:ln>
                <a:noFill/>
              </a:ln>
              <a:solidFill>
                <a:prstClr val="white"/>
              </a:solidFill>
              <a:effectLst/>
              <a:uLnTx/>
              <a:uFillTx/>
              <a:latin typeface="Corbel" panose="020B0503020204020204"/>
            </a:endParaRPr>
          </a:p>
        </p:txBody>
      </p:sp>
      <p:pic>
        <p:nvPicPr>
          <p:cNvPr id="7" name="Picture 6">
            <a:extLst>
              <a:ext uri="{FF2B5EF4-FFF2-40B4-BE49-F238E27FC236}">
                <a16:creationId xmlns:a16="http://schemas.microsoft.com/office/drawing/2014/main" id="{AF6086F8-D746-440F-A673-2999CC92EE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322" y="2220322"/>
            <a:ext cx="5165202" cy="4222347"/>
          </a:xfrm>
          <a:prstGeom prst="rect">
            <a:avLst/>
          </a:prstGeom>
        </p:spPr>
      </p:pic>
      <p:sp>
        <p:nvSpPr>
          <p:cNvPr id="14" name="TextBox 13">
            <a:extLst>
              <a:ext uri="{FF2B5EF4-FFF2-40B4-BE49-F238E27FC236}">
                <a16:creationId xmlns:a16="http://schemas.microsoft.com/office/drawing/2014/main" id="{C465D380-4BAF-4205-AFFF-7EBDF282E51A}"/>
              </a:ext>
            </a:extLst>
          </p:cNvPr>
          <p:cNvSpPr txBox="1"/>
          <p:nvPr/>
        </p:nvSpPr>
        <p:spPr>
          <a:xfrm>
            <a:off x="597915" y="2896283"/>
            <a:ext cx="5647030" cy="1938992"/>
          </a:xfrm>
          <a:prstGeom prst="rect">
            <a:avLst/>
          </a:prstGeom>
          <a:noFill/>
        </p:spPr>
        <p:txBody>
          <a:bodyPr wrap="square" rtlCol="0">
            <a:spAutoFit/>
          </a:bodyPr>
          <a:lstStyle/>
          <a:p>
            <a:pPr marL="342900" lvl="0" indent="-342900" defTabSz="457200">
              <a:buFont typeface="Arial" panose="020B0604020202020204" pitchFamily="34" charset="0"/>
              <a:buChar char="•"/>
              <a:defRPr/>
            </a:pPr>
            <a:r>
              <a:rPr lang="en-US" sz="2400" dirty="0">
                <a:solidFill>
                  <a:prstClr val="white"/>
                </a:solidFill>
                <a:latin typeface="Corbel" panose="020B0503020204020204"/>
              </a:rPr>
              <a:t>Little difference in day/night frequency</a:t>
            </a:r>
          </a:p>
          <a:p>
            <a:pPr marL="342900" lvl="0" indent="-342900" defTabSz="457200">
              <a:buFont typeface="Arial" panose="020B0604020202020204" pitchFamily="34" charset="0"/>
              <a:buChar char="•"/>
              <a:defRPr/>
            </a:pPr>
            <a:r>
              <a:rPr kumimoji="0" lang="en-US" sz="2400" b="0" i="0" u="none" strike="noStrike" kern="1200" cap="none" spc="0" normalizeH="0" baseline="0" noProof="0" dirty="0">
                <a:ln>
                  <a:noFill/>
                </a:ln>
                <a:solidFill>
                  <a:prstClr val="white"/>
                </a:solidFill>
                <a:effectLst/>
                <a:uLnTx/>
                <a:uFillTx/>
                <a:latin typeface="Corbel" panose="020B0503020204020204"/>
              </a:rPr>
              <a:t>Few</a:t>
            </a:r>
            <a:r>
              <a:rPr lang="en-US" sz="2400" dirty="0" err="1">
                <a:solidFill>
                  <a:prstClr val="white"/>
                </a:solidFill>
                <a:latin typeface="Corbel" panose="020B0503020204020204"/>
              </a:rPr>
              <a:t>er</a:t>
            </a:r>
            <a:r>
              <a:rPr lang="en-US" sz="2400" dirty="0">
                <a:solidFill>
                  <a:prstClr val="white"/>
                </a:solidFill>
                <a:latin typeface="Corbel" panose="020B0503020204020204"/>
              </a:rPr>
              <a:t> dives during dusk and dawn</a:t>
            </a:r>
          </a:p>
          <a:p>
            <a:pPr marL="342900" indent="-342900" defTabSz="457200">
              <a:buFont typeface="Arial" panose="020B0604020202020204" pitchFamily="34" charset="0"/>
              <a:buChar char="•"/>
              <a:defRPr/>
            </a:pPr>
            <a:r>
              <a:rPr lang="en-US" sz="2400" dirty="0">
                <a:solidFill>
                  <a:prstClr val="white"/>
                </a:solidFill>
              </a:rPr>
              <a:t>More often within 5 m of seafloor in day</a:t>
            </a:r>
          </a:p>
          <a:p>
            <a:pPr marL="342900" indent="-342900" defTabSz="457200">
              <a:buFont typeface="Arial" panose="020B0604020202020204" pitchFamily="34" charset="0"/>
              <a:buChar char="•"/>
              <a:defRPr/>
            </a:pPr>
            <a:r>
              <a:rPr lang="en-US" sz="2400" dirty="0">
                <a:solidFill>
                  <a:prstClr val="white"/>
                </a:solidFill>
              </a:rPr>
              <a:t>Constant oscillations throughout water column in day &amp; night</a:t>
            </a:r>
          </a:p>
        </p:txBody>
      </p:sp>
      <p:sp>
        <p:nvSpPr>
          <p:cNvPr id="2" name="Arrow: Down 1">
            <a:extLst>
              <a:ext uri="{FF2B5EF4-FFF2-40B4-BE49-F238E27FC236}">
                <a16:creationId xmlns:a16="http://schemas.microsoft.com/office/drawing/2014/main" id="{416E0373-82B5-4F6D-95FD-55D6BDC9A532}"/>
              </a:ext>
            </a:extLst>
          </p:cNvPr>
          <p:cNvSpPr/>
          <p:nvPr/>
        </p:nvSpPr>
        <p:spPr>
          <a:xfrm>
            <a:off x="7981627" y="2388048"/>
            <a:ext cx="263471" cy="1069383"/>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48CBEE9-6D2C-4E5B-AF22-23357F9853F8}"/>
              </a:ext>
            </a:extLst>
          </p:cNvPr>
          <p:cNvSpPr/>
          <p:nvPr/>
        </p:nvSpPr>
        <p:spPr>
          <a:xfrm>
            <a:off x="10576947" y="2359617"/>
            <a:ext cx="263471" cy="1069383"/>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F947144-8FAE-421E-BA09-6E8E09DB74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322" y="2230230"/>
            <a:ext cx="5196657" cy="4248061"/>
          </a:xfrm>
          <a:prstGeom prst="rect">
            <a:avLst/>
          </a:prstGeom>
        </p:spPr>
      </p:pic>
      <p:pic>
        <p:nvPicPr>
          <p:cNvPr id="15" name="Picture 14">
            <a:extLst>
              <a:ext uri="{FF2B5EF4-FFF2-40B4-BE49-F238E27FC236}">
                <a16:creationId xmlns:a16="http://schemas.microsoft.com/office/drawing/2014/main" id="{13ABA0F3-5281-4112-A09F-6B6184F11BA7}"/>
              </a:ext>
            </a:extLst>
          </p:cNvPr>
          <p:cNvPicPr/>
          <p:nvPr/>
        </p:nvPicPr>
        <p:blipFill>
          <a:blip r:embed="rId6">
            <a:extLst>
              <a:ext uri="{28A0092B-C50C-407E-A947-70E740481C1C}">
                <a14:useLocalDpi xmlns:a14="http://schemas.microsoft.com/office/drawing/2010/main" val="0"/>
              </a:ext>
            </a:extLst>
          </a:blip>
          <a:stretch>
            <a:fillRect/>
          </a:stretch>
        </p:blipFill>
        <p:spPr>
          <a:xfrm>
            <a:off x="6214820" y="2226331"/>
            <a:ext cx="5647030" cy="4251960"/>
          </a:xfrm>
          <a:prstGeom prst="rect">
            <a:avLst/>
          </a:prstGeom>
        </p:spPr>
      </p:pic>
      <p:sp>
        <p:nvSpPr>
          <p:cNvPr id="16" name="Arrow: Down 15">
            <a:extLst>
              <a:ext uri="{FF2B5EF4-FFF2-40B4-BE49-F238E27FC236}">
                <a16:creationId xmlns:a16="http://schemas.microsoft.com/office/drawing/2014/main" id="{D1E9956F-45A3-4A43-A8D0-4B4A33F791F5}"/>
              </a:ext>
            </a:extLst>
          </p:cNvPr>
          <p:cNvSpPr/>
          <p:nvPr/>
        </p:nvSpPr>
        <p:spPr>
          <a:xfrm rot="7536375">
            <a:off x="8619079" y="3693051"/>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
        <p:nvSpPr>
          <p:cNvPr id="18" name="Arrow: Down 17">
            <a:extLst>
              <a:ext uri="{FF2B5EF4-FFF2-40B4-BE49-F238E27FC236}">
                <a16:creationId xmlns:a16="http://schemas.microsoft.com/office/drawing/2014/main" id="{DF479904-0331-4425-A83D-85023D4A6805}"/>
              </a:ext>
            </a:extLst>
          </p:cNvPr>
          <p:cNvSpPr/>
          <p:nvPr/>
        </p:nvSpPr>
        <p:spPr>
          <a:xfrm rot="7536375">
            <a:off x="8660748" y="3322235"/>
            <a:ext cx="220721" cy="601798"/>
          </a:xfrm>
          <a:prstGeom prst="down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139172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6" grpId="0" animBg="1"/>
      <p:bldP spid="1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Significance</a:t>
            </a:r>
          </a:p>
        </p:txBody>
      </p:sp>
      <p:sp>
        <p:nvSpPr>
          <p:cNvPr id="8" name="Rectangle 7">
            <a:extLst>
              <a:ext uri="{FF2B5EF4-FFF2-40B4-BE49-F238E27FC236}">
                <a16:creationId xmlns:a16="http://schemas.microsoft.com/office/drawing/2014/main" id="{87F760EA-0DBF-4E21-B771-8F88F0E5BFC2}"/>
              </a:ext>
            </a:extLst>
          </p:cNvPr>
          <p:cNvSpPr/>
          <p:nvPr/>
        </p:nvSpPr>
        <p:spPr>
          <a:xfrm>
            <a:off x="407726" y="1497166"/>
            <a:ext cx="9345077" cy="3693319"/>
          </a:xfrm>
          <a:prstGeom prst="rect">
            <a:avLst/>
          </a:prstGeom>
        </p:spPr>
        <p:txBody>
          <a:bodyPr wrap="square">
            <a:spAutoFit/>
          </a:bodyPr>
          <a:lstStyle/>
          <a:p>
            <a:pPr marL="800100" lvl="1" indent="-342900">
              <a:buFont typeface="Wingdings" panose="05000000000000000000" pitchFamily="2" charset="2"/>
              <a:buChar char="q"/>
            </a:pPr>
            <a:endParaRPr lang="en-US" sz="2600" dirty="0"/>
          </a:p>
          <a:p>
            <a:pPr marL="800100" lvl="1" indent="-342900">
              <a:buFont typeface="Wingdings" panose="05000000000000000000" pitchFamily="2" charset="2"/>
              <a:buChar char="q"/>
            </a:pPr>
            <a:r>
              <a:rPr lang="en-US" sz="2600" dirty="0"/>
              <a:t>Young white sharks will:</a:t>
            </a:r>
          </a:p>
          <a:p>
            <a:pPr marL="1371600" lvl="2" indent="-457200">
              <a:buFont typeface="Arial" panose="020B0604020202020204" pitchFamily="34" charset="0"/>
              <a:buChar char="•"/>
            </a:pPr>
            <a:r>
              <a:rPr lang="en-US" sz="2600" dirty="0"/>
              <a:t>spend equal amounts of time across available water column temperatures</a:t>
            </a:r>
          </a:p>
          <a:p>
            <a:pPr marL="1371600" lvl="2" indent="-457200">
              <a:buFont typeface="Arial" panose="020B0604020202020204" pitchFamily="34" charset="0"/>
              <a:buChar char="•"/>
            </a:pPr>
            <a:r>
              <a:rPr lang="en-US" sz="2600" dirty="0"/>
              <a:t>use the available water column depth evenly</a:t>
            </a:r>
          </a:p>
          <a:p>
            <a:pPr marL="1371600" lvl="2" indent="-457200">
              <a:buFont typeface="Arial" panose="020B0604020202020204" pitchFamily="34" charset="0"/>
              <a:buChar char="•"/>
            </a:pPr>
            <a:r>
              <a:rPr lang="en-US" sz="2600" dirty="0"/>
              <a:t>show consistency in residual depth </a:t>
            </a:r>
          </a:p>
          <a:p>
            <a:pPr marL="1371600" lvl="2" indent="-457200">
              <a:buFont typeface="Arial" panose="020B0604020202020204" pitchFamily="34" charset="0"/>
              <a:buChar char="•"/>
            </a:pPr>
            <a:endParaRPr lang="en-US" sz="2600" dirty="0"/>
          </a:p>
          <a:p>
            <a:pPr marL="800100" lvl="1" indent="-342900">
              <a:buFont typeface="Wingdings" panose="05000000000000000000" pitchFamily="2" charset="2"/>
              <a:buChar char="q"/>
            </a:pPr>
            <a:r>
              <a:rPr lang="en-US" sz="2600" dirty="0"/>
              <a:t>The dive depth is not affected by sea surface temperatures, time of day, water column temperatures, or cycle length.</a:t>
            </a:r>
          </a:p>
        </p:txBody>
      </p:sp>
      <p:sp>
        <p:nvSpPr>
          <p:cNvPr id="6" name="Rectangle 5">
            <a:extLst>
              <a:ext uri="{FF2B5EF4-FFF2-40B4-BE49-F238E27FC236}">
                <a16:creationId xmlns:a16="http://schemas.microsoft.com/office/drawing/2014/main" id="{7EA3A669-6761-42A6-8018-A6920DC6DBCC}"/>
              </a:ext>
            </a:extLst>
          </p:cNvPr>
          <p:cNvSpPr/>
          <p:nvPr/>
        </p:nvSpPr>
        <p:spPr>
          <a:xfrm>
            <a:off x="9557382" y="2460051"/>
            <a:ext cx="2329484" cy="2092881"/>
          </a:xfrm>
          <a:prstGeom prst="rect">
            <a:avLst/>
          </a:prstGeom>
        </p:spPr>
        <p:txBody>
          <a:bodyPr wrap="none">
            <a:spAutoFit/>
          </a:bodyPr>
          <a:lstStyle/>
          <a:p>
            <a:pPr marL="457200" indent="-457200">
              <a:buFont typeface="Wingdings" panose="05000000000000000000" pitchFamily="2" charset="2"/>
              <a:buChar char="à"/>
            </a:pPr>
            <a:r>
              <a:rPr lang="en-US" sz="2600" dirty="0">
                <a:solidFill>
                  <a:srgbClr val="8FC0FB"/>
                </a:solidFill>
              </a:rPr>
              <a:t>19-20°C</a:t>
            </a:r>
          </a:p>
          <a:p>
            <a:pPr marL="457200" indent="-457200">
              <a:buFont typeface="Wingdings" panose="05000000000000000000" pitchFamily="2" charset="2"/>
              <a:buChar char="à"/>
            </a:pPr>
            <a:r>
              <a:rPr lang="en-US" sz="2600" dirty="0">
                <a:solidFill>
                  <a:srgbClr val="8FC0FB"/>
                </a:solidFill>
              </a:rPr>
              <a:t>0-20 m</a:t>
            </a:r>
          </a:p>
          <a:p>
            <a:pPr marL="457200" indent="-457200">
              <a:buFont typeface="Wingdings" panose="05000000000000000000" pitchFamily="2" charset="2"/>
              <a:buChar char="à"/>
            </a:pPr>
            <a:r>
              <a:rPr lang="en-US" sz="2600" dirty="0">
                <a:solidFill>
                  <a:srgbClr val="8FC0FB"/>
                </a:solidFill>
              </a:rPr>
              <a:t>infrequently</a:t>
            </a:r>
          </a:p>
          <a:p>
            <a:r>
              <a:rPr lang="en-US" sz="2600" dirty="0">
                <a:solidFill>
                  <a:srgbClr val="8FC0FB"/>
                </a:solidFill>
              </a:rPr>
              <a:t>        within 5 m</a:t>
            </a:r>
          </a:p>
          <a:p>
            <a:pPr marL="457200" indent="-457200">
              <a:buFont typeface="Wingdings" panose="05000000000000000000" pitchFamily="2" charset="2"/>
              <a:buChar char="à"/>
            </a:pPr>
            <a:endParaRPr lang="en-US" sz="2600" dirty="0">
              <a:solidFill>
                <a:srgbClr val="8FC0FB"/>
              </a:solidFill>
            </a:endParaRPr>
          </a:p>
        </p:txBody>
      </p:sp>
      <p:sp>
        <p:nvSpPr>
          <p:cNvPr id="10" name="TextBox 9">
            <a:extLst>
              <a:ext uri="{FF2B5EF4-FFF2-40B4-BE49-F238E27FC236}">
                <a16:creationId xmlns:a16="http://schemas.microsoft.com/office/drawing/2014/main" id="{6C45A0A0-6EBC-4F35-83D2-BAB8A54A1562}"/>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Results</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11" name="Rectangle 10">
            <a:extLst>
              <a:ext uri="{FF2B5EF4-FFF2-40B4-BE49-F238E27FC236}">
                <a16:creationId xmlns:a16="http://schemas.microsoft.com/office/drawing/2014/main" id="{D3219EE3-008B-4768-B96F-0B20017C9CCC}"/>
              </a:ext>
            </a:extLst>
          </p:cNvPr>
          <p:cNvSpPr/>
          <p:nvPr/>
        </p:nvSpPr>
        <p:spPr>
          <a:xfrm>
            <a:off x="9557382" y="4410254"/>
            <a:ext cx="2477052" cy="1692771"/>
          </a:xfrm>
          <a:prstGeom prst="rect">
            <a:avLst/>
          </a:prstGeom>
        </p:spPr>
        <p:txBody>
          <a:bodyPr wrap="square">
            <a:spAutoFit/>
          </a:bodyPr>
          <a:lstStyle/>
          <a:p>
            <a:pPr marL="457200" indent="-457200">
              <a:buFont typeface="Wingdings" panose="05000000000000000000" pitchFamily="2" charset="2"/>
              <a:buChar char="à"/>
            </a:pPr>
            <a:r>
              <a:rPr lang="en-US" sz="2600" dirty="0">
                <a:solidFill>
                  <a:srgbClr val="8FC0FB"/>
                </a:solidFill>
                <a:sym typeface="Wingdings" panose="05000000000000000000" pitchFamily="2" charset="2"/>
              </a:rPr>
              <a:t>SST &amp; water column temperature</a:t>
            </a:r>
            <a:endParaRPr lang="en-US" sz="2600" dirty="0">
              <a:solidFill>
                <a:srgbClr val="8FC0FB"/>
              </a:solidFill>
            </a:endParaRPr>
          </a:p>
          <a:p>
            <a:pPr marL="457200" indent="-457200">
              <a:buFont typeface="Wingdings" panose="05000000000000000000" pitchFamily="2" charset="2"/>
              <a:buChar char="à"/>
            </a:pPr>
            <a:endParaRPr lang="en-US" sz="2600" dirty="0">
              <a:solidFill>
                <a:srgbClr val="8FC0FB"/>
              </a:solidFill>
            </a:endParaRPr>
          </a:p>
        </p:txBody>
      </p:sp>
    </p:spTree>
    <p:extLst>
      <p:ext uri="{BB962C8B-B14F-4D97-AF65-F5344CB8AC3E}">
        <p14:creationId xmlns:p14="http://schemas.microsoft.com/office/powerpoint/2010/main" val="145059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Significance</a:t>
            </a:r>
          </a:p>
        </p:txBody>
      </p:sp>
      <p:sp>
        <p:nvSpPr>
          <p:cNvPr id="10" name="TextBox 9">
            <a:extLst>
              <a:ext uri="{FF2B5EF4-FFF2-40B4-BE49-F238E27FC236}">
                <a16:creationId xmlns:a16="http://schemas.microsoft.com/office/drawing/2014/main" id="{6C45A0A0-6EBC-4F35-83D2-BAB8A54A1562}"/>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Results</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Part 2</a:t>
            </a: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7" name="Rectangle 6">
            <a:extLst>
              <a:ext uri="{FF2B5EF4-FFF2-40B4-BE49-F238E27FC236}">
                <a16:creationId xmlns:a16="http://schemas.microsoft.com/office/drawing/2014/main" id="{89602EAF-B266-4E1C-830D-C35E2F44536C}"/>
              </a:ext>
            </a:extLst>
          </p:cNvPr>
          <p:cNvSpPr/>
          <p:nvPr/>
        </p:nvSpPr>
        <p:spPr>
          <a:xfrm>
            <a:off x="938047" y="1520869"/>
            <a:ext cx="10708929" cy="4524315"/>
          </a:xfrm>
          <a:prstGeom prst="rect">
            <a:avLst/>
          </a:prstGeom>
        </p:spPr>
        <p:txBody>
          <a:bodyPr wrap="square">
            <a:spAutoFit/>
          </a:bodyPr>
          <a:lstStyle/>
          <a:p>
            <a:pPr marL="342900"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The first study on fine-scale vertical behavior in the NY Bight nursery habitat</a:t>
            </a:r>
          </a:p>
          <a:p>
            <a:pPr marL="342900"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Diving behavior may be due to thermoregulatory threshold</a:t>
            </a: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Optimal temperature range </a:t>
            </a:r>
            <a:r>
              <a:rPr lang="en-US" sz="2400" dirty="0">
                <a:ea typeface="Calibri" panose="020F0502020204030204" pitchFamily="34" charset="0"/>
                <a:cs typeface="Times New Roman" panose="02020603050405020304" pitchFamily="18" charset="0"/>
                <a:sym typeface="Wingdings" panose="05000000000000000000" pitchFamily="2" charset="2"/>
              </a:rPr>
              <a:t> narrow range of thermoregulation</a:t>
            </a:r>
            <a:endParaRPr lang="en-US" sz="2400" dirty="0">
              <a:ea typeface="Calibri" panose="020F0502020204030204" pitchFamily="34" charset="0"/>
              <a:cs typeface="Times New Roman" panose="02020603050405020304" pitchFamily="18" charset="0"/>
            </a:endParaRP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Consistent oscillation </a:t>
            </a:r>
            <a:r>
              <a:rPr lang="en-US" sz="2400" dirty="0">
                <a:ea typeface="Calibri" panose="020F0502020204030204" pitchFamily="34" charset="0"/>
                <a:cs typeface="Times New Roman" panose="02020603050405020304" pitchFamily="18" charset="0"/>
                <a:sym typeface="Wingdings" panose="05000000000000000000" pitchFamily="2" charset="2"/>
              </a:rPr>
              <a:t> maintaining body temperature (tiger sharks)</a:t>
            </a:r>
            <a:endParaRPr lang="en-US" sz="2400" dirty="0">
              <a:ea typeface="Calibri" panose="020F0502020204030204" pitchFamily="34" charset="0"/>
              <a:cs typeface="Times New Roman" panose="02020603050405020304" pitchFamily="18" charset="0"/>
            </a:endParaRP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Warm SST </a:t>
            </a:r>
            <a:r>
              <a:rPr lang="en-US" sz="2400" dirty="0">
                <a:ea typeface="Calibri" panose="020F0502020204030204" pitchFamily="34" charset="0"/>
                <a:cs typeface="Times New Roman" panose="02020603050405020304" pitchFamily="18" charset="0"/>
                <a:sym typeface="Wingdings" panose="05000000000000000000" pitchFamily="2" charset="2"/>
              </a:rPr>
              <a:t> dive to cooler waters</a:t>
            </a:r>
            <a:endParaRPr lang="en-US" sz="2400" dirty="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Spend limited time near sea floor (16%)</a:t>
            </a: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Potential susceptibility to mid-water trawls </a:t>
            </a:r>
            <a:r>
              <a:rPr lang="en-US" sz="2400" dirty="0" err="1">
                <a:ea typeface="Calibri" panose="020F0502020204030204" pitchFamily="34" charset="0"/>
                <a:cs typeface="Times New Roman" panose="02020603050405020304" pitchFamily="18" charset="0"/>
              </a:rPr>
              <a:t>v.s</a:t>
            </a:r>
            <a:r>
              <a:rPr lang="en-US" sz="2400" dirty="0">
                <a:ea typeface="Calibri" panose="020F0502020204030204" pitchFamily="34" charset="0"/>
                <a:cs typeface="Times New Roman" panose="02020603050405020304" pitchFamily="18" charset="0"/>
              </a:rPr>
              <a:t>. bottom trawls</a:t>
            </a: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May be feeding on more pelagic prey than previously estimated</a:t>
            </a:r>
          </a:p>
          <a:p>
            <a:pPr marL="342900"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Near sea floor twice as often in day than night</a:t>
            </a:r>
          </a:p>
          <a:p>
            <a:pPr marL="800100" lvl="1" indent="-342900">
              <a:buFont typeface="Arial" panose="020B0604020202020204" pitchFamily="34" charset="0"/>
              <a:buChar char="•"/>
            </a:pPr>
            <a:r>
              <a:rPr lang="en-US" sz="2400" dirty="0">
                <a:ea typeface="Calibri" panose="020F0502020204030204" pitchFamily="34" charset="0"/>
                <a:cs typeface="Times New Roman" panose="02020603050405020304" pitchFamily="18" charset="0"/>
              </a:rPr>
              <a:t>Greater susceptibility to bottom trawl during day</a:t>
            </a:r>
          </a:p>
          <a:p>
            <a:pPr marL="342900" indent="-342900">
              <a:buFont typeface="Arial" panose="020B0604020202020204" pitchFamily="34" charset="0"/>
              <a:buChar char="•"/>
            </a:pPr>
            <a:endParaRPr lang="en-US" sz="2400" dirty="0">
              <a:ea typeface="Calibri" panose="020F0502020204030204" pitchFamily="34" charset="0"/>
              <a:cs typeface="Times New Roman" panose="02020603050405020304" pitchFamily="18" charset="0"/>
            </a:endParaRPr>
          </a:p>
          <a:p>
            <a:pPr marL="800100" lvl="1" indent="-342900">
              <a:buFont typeface="Arial" panose="020B0604020202020204" pitchFamily="34" charset="0"/>
              <a:buChar char="•"/>
            </a:pPr>
            <a:endParaRPr lang="en-US" sz="2400" dirty="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844EF2A-62CB-48A5-A101-1969F5A2D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5337" y="3057748"/>
            <a:ext cx="5221926" cy="3604580"/>
          </a:xfrm>
          <a:prstGeom prst="rect">
            <a:avLst/>
          </a:prstGeom>
        </p:spPr>
      </p:pic>
      <p:sp>
        <p:nvSpPr>
          <p:cNvPr id="11" name="Arrow: Down 10">
            <a:extLst>
              <a:ext uri="{FF2B5EF4-FFF2-40B4-BE49-F238E27FC236}">
                <a16:creationId xmlns:a16="http://schemas.microsoft.com/office/drawing/2014/main" id="{B1AC63AF-80E3-4C46-932F-DA442BFF6392}"/>
              </a:ext>
            </a:extLst>
          </p:cNvPr>
          <p:cNvSpPr/>
          <p:nvPr/>
        </p:nvSpPr>
        <p:spPr>
          <a:xfrm rot="4242430">
            <a:off x="8434782" y="3224358"/>
            <a:ext cx="279634" cy="76911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9E92DCFB-CE52-4713-B3FA-8B117FAEDDFC}"/>
              </a:ext>
            </a:extLst>
          </p:cNvPr>
          <p:cNvSpPr/>
          <p:nvPr/>
        </p:nvSpPr>
        <p:spPr>
          <a:xfrm rot="4242430">
            <a:off x="8434782" y="5234810"/>
            <a:ext cx="279634" cy="76911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B3303B-4B2C-4635-9F1D-2CA6A07FE545}"/>
              </a:ext>
            </a:extLst>
          </p:cNvPr>
          <p:cNvSpPr txBox="1"/>
          <p:nvPr/>
        </p:nvSpPr>
        <p:spPr>
          <a:xfrm>
            <a:off x="3048000" y="6627187"/>
            <a:ext cx="9144000" cy="230832"/>
          </a:xfrm>
          <a:prstGeom prst="rect">
            <a:avLst/>
          </a:prstGeom>
          <a:noFill/>
        </p:spPr>
        <p:txBody>
          <a:bodyPr wrap="square" rtlCol="0">
            <a:spAutoFit/>
          </a:bodyPr>
          <a:lstStyle/>
          <a:p>
            <a:pPr algn="r"/>
            <a:r>
              <a:rPr lang="da-DK" sz="900" dirty="0"/>
              <a:t>Carey 1973; </a:t>
            </a:r>
            <a:r>
              <a:rPr lang="en-US" sz="900" dirty="0"/>
              <a:t>Casey &amp; Pratt 1985; Holland et al. 1999; </a:t>
            </a:r>
            <a:r>
              <a:rPr lang="en-US" sz="900" dirty="0" err="1"/>
              <a:t>Klimley</a:t>
            </a:r>
            <a:r>
              <a:rPr lang="en-US" sz="900" dirty="0"/>
              <a:t> et al 2002; He 2006; Curtis et al. 2014; Pol et al 2016  </a:t>
            </a:r>
          </a:p>
        </p:txBody>
      </p:sp>
    </p:spTree>
    <p:extLst>
      <p:ext uri="{BB962C8B-B14F-4D97-AF65-F5344CB8AC3E}">
        <p14:creationId xmlns:p14="http://schemas.microsoft.com/office/powerpoint/2010/main" val="407368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lstStyle/>
          <a:p>
            <a:pPr algn="ctr"/>
            <a:r>
              <a:rPr lang="en-US" b="1" dirty="0">
                <a:solidFill>
                  <a:srgbClr val="8FC0FB"/>
                </a:solidFill>
              </a:rPr>
              <a:t>Management</a:t>
            </a:r>
          </a:p>
        </p:txBody>
      </p:sp>
      <p:sp>
        <p:nvSpPr>
          <p:cNvPr id="4" name="Content Placeholder 3">
            <a:extLst>
              <a:ext uri="{FF2B5EF4-FFF2-40B4-BE49-F238E27FC236}">
                <a16:creationId xmlns:a16="http://schemas.microsoft.com/office/drawing/2014/main" id="{012BC0C2-C77C-47AB-90D2-E5D2DE28F03C}"/>
              </a:ext>
            </a:extLst>
          </p:cNvPr>
          <p:cNvSpPr txBox="1">
            <a:spLocks noGrp="1"/>
          </p:cNvSpPr>
          <p:nvPr>
            <p:ph idx="1"/>
          </p:nvPr>
        </p:nvSpPr>
        <p:spPr>
          <a:xfrm>
            <a:off x="206173" y="1690688"/>
            <a:ext cx="5432627" cy="4355038"/>
          </a:xfrm>
          <a:prstGeom prst="rect">
            <a:avLst/>
          </a:prstGeom>
          <a:noFill/>
        </p:spPr>
        <p:txBody>
          <a:bodyPr wrap="square" rtlCol="0">
            <a:spAutoFit/>
          </a:bodyPr>
          <a:lstStyle/>
          <a:p>
            <a:pPr lvl="1"/>
            <a:r>
              <a:rPr lang="en-US" sz="2800" dirty="0">
                <a:solidFill>
                  <a:srgbClr val="8FC0FB"/>
                </a:solidFill>
              </a:rPr>
              <a:t>IUCN Red List</a:t>
            </a:r>
          </a:p>
          <a:p>
            <a:pPr lvl="2"/>
            <a:r>
              <a:rPr lang="en-US" sz="2800" dirty="0">
                <a:solidFill>
                  <a:schemeClr val="tx1"/>
                </a:solidFill>
              </a:rPr>
              <a:t> Vulnerable </a:t>
            </a:r>
          </a:p>
          <a:p>
            <a:pPr lvl="1"/>
            <a:r>
              <a:rPr lang="en-US" sz="2800" dirty="0">
                <a:solidFill>
                  <a:srgbClr val="8FC0FB"/>
                </a:solidFill>
              </a:rPr>
              <a:t>CITES</a:t>
            </a:r>
          </a:p>
          <a:p>
            <a:pPr lvl="2"/>
            <a:r>
              <a:rPr lang="en-US" sz="2800" dirty="0">
                <a:solidFill>
                  <a:schemeClr val="tx1"/>
                </a:solidFill>
              </a:rPr>
              <a:t>Appendix II: Trade must be controlled</a:t>
            </a:r>
          </a:p>
          <a:p>
            <a:pPr lvl="1"/>
            <a:r>
              <a:rPr lang="en-US" sz="2800" dirty="0">
                <a:solidFill>
                  <a:srgbClr val="8FC0FB"/>
                </a:solidFill>
              </a:rPr>
              <a:t>NOAA Highly Migratory Species Management Plan</a:t>
            </a:r>
          </a:p>
          <a:p>
            <a:pPr lvl="2"/>
            <a:r>
              <a:rPr lang="en-US" sz="2800" dirty="0">
                <a:solidFill>
                  <a:schemeClr val="tx1"/>
                </a:solidFill>
              </a:rPr>
              <a:t>Prohibited in U.S.</a:t>
            </a:r>
          </a:p>
          <a:p>
            <a:pPr lvl="2"/>
            <a:r>
              <a:rPr lang="en-US" sz="2800" dirty="0">
                <a:solidFill>
                  <a:schemeClr val="tx1"/>
                </a:solidFill>
              </a:rPr>
              <a:t>Cannot take for commercial or recreational harvest</a:t>
            </a:r>
          </a:p>
        </p:txBody>
      </p:sp>
      <p:sp>
        <p:nvSpPr>
          <p:cNvPr id="3" name="TextBox 2">
            <a:extLst>
              <a:ext uri="{FF2B5EF4-FFF2-40B4-BE49-F238E27FC236}">
                <a16:creationId xmlns:a16="http://schemas.microsoft.com/office/drawing/2014/main" id="{40B5DFF3-72C3-4786-983E-23E4D918708A}"/>
              </a:ext>
            </a:extLst>
          </p:cNvPr>
          <p:cNvSpPr txBox="1"/>
          <p:nvPr/>
        </p:nvSpPr>
        <p:spPr>
          <a:xfrm>
            <a:off x="1524000" y="6651457"/>
            <a:ext cx="10668000" cy="230832"/>
          </a:xfrm>
          <a:prstGeom prst="rect">
            <a:avLst/>
          </a:prstGeom>
          <a:noFill/>
        </p:spPr>
        <p:txBody>
          <a:bodyPr wrap="square" rtlCol="0">
            <a:spAutoFit/>
          </a:bodyPr>
          <a:lstStyle/>
          <a:p>
            <a:pPr algn="r"/>
            <a:r>
              <a:rPr lang="en-US" sz="900" dirty="0"/>
              <a:t>CMS 2018; CITES 2004; Skomal et al 2017; Jorgensen et al 2010; Curtis et al 2014, 2018; Bruce 2008</a:t>
            </a:r>
            <a:endParaRPr lang="en-US" dirty="0">
              <a:solidFill>
                <a:schemeClr val="bg1"/>
              </a:solidFill>
            </a:endParaRPr>
          </a:p>
        </p:txBody>
      </p:sp>
      <p:pic>
        <p:nvPicPr>
          <p:cNvPr id="8" name="Picture 7">
            <a:extLst>
              <a:ext uri="{FF2B5EF4-FFF2-40B4-BE49-F238E27FC236}">
                <a16:creationId xmlns:a16="http://schemas.microsoft.com/office/drawing/2014/main" id="{5A824509-2638-4C74-8F37-076146521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063" y="1894758"/>
            <a:ext cx="5599915" cy="3149952"/>
          </a:xfrm>
          <a:prstGeom prst="rect">
            <a:avLst/>
          </a:prstGeom>
        </p:spPr>
      </p:pic>
      <p:sp>
        <p:nvSpPr>
          <p:cNvPr id="10" name="TextBox 9">
            <a:extLst>
              <a:ext uri="{FF2B5EF4-FFF2-40B4-BE49-F238E27FC236}">
                <a16:creationId xmlns:a16="http://schemas.microsoft.com/office/drawing/2014/main" id="{6EE71866-5664-4AAF-88B1-3A6BB1845CEB}"/>
              </a:ext>
            </a:extLst>
          </p:cNvPr>
          <p:cNvSpPr txBox="1"/>
          <p:nvPr/>
        </p:nvSpPr>
        <p:spPr>
          <a:xfrm>
            <a:off x="1624652" y="91127"/>
            <a:ext cx="8915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5" name="TextBox 4">
            <a:extLst>
              <a:ext uri="{FF2B5EF4-FFF2-40B4-BE49-F238E27FC236}">
                <a16:creationId xmlns:a16="http://schemas.microsoft.com/office/drawing/2014/main" id="{EAF57EA8-F30B-428B-A0F2-BF5B8036B354}"/>
              </a:ext>
            </a:extLst>
          </p:cNvPr>
          <p:cNvSpPr txBox="1"/>
          <p:nvPr/>
        </p:nvSpPr>
        <p:spPr>
          <a:xfrm>
            <a:off x="6858000" y="1484575"/>
            <a:ext cx="4677508" cy="3970318"/>
          </a:xfrm>
          <a:prstGeom prst="rect">
            <a:avLst/>
          </a:prstGeom>
          <a:noFill/>
        </p:spPr>
        <p:txBody>
          <a:bodyPr wrap="square" rtlCol="0">
            <a:spAutoFit/>
          </a:bodyPr>
          <a:lstStyle/>
          <a:p>
            <a:r>
              <a:rPr lang="en-US" sz="3600" b="1" dirty="0"/>
              <a:t>Management:</a:t>
            </a:r>
          </a:p>
          <a:p>
            <a:endParaRPr lang="en-US" sz="3600" b="1" dirty="0"/>
          </a:p>
          <a:p>
            <a:r>
              <a:rPr lang="en-US" sz="3600" b="1" dirty="0"/>
              <a:t>Pinniped prey population:</a:t>
            </a:r>
          </a:p>
          <a:p>
            <a:endParaRPr lang="en-US" sz="3600" b="1" dirty="0"/>
          </a:p>
          <a:p>
            <a:r>
              <a:rPr lang="en-US" sz="3600" b="1" dirty="0"/>
              <a:t>White shark population:</a:t>
            </a:r>
          </a:p>
        </p:txBody>
      </p:sp>
      <p:sp>
        <p:nvSpPr>
          <p:cNvPr id="6" name="Arrow: Down 5">
            <a:extLst>
              <a:ext uri="{FF2B5EF4-FFF2-40B4-BE49-F238E27FC236}">
                <a16:creationId xmlns:a16="http://schemas.microsoft.com/office/drawing/2014/main" id="{4B3E5EF0-95B9-479A-80E0-B06C36BCBA8E}"/>
              </a:ext>
            </a:extLst>
          </p:cNvPr>
          <p:cNvSpPr/>
          <p:nvPr/>
        </p:nvSpPr>
        <p:spPr>
          <a:xfrm rot="10800000">
            <a:off x="10058400" y="4412957"/>
            <a:ext cx="676656" cy="887032"/>
          </a:xfrm>
          <a:prstGeom prst="downArrow">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565031C5-BE76-4357-9F85-34B267615242}"/>
              </a:ext>
            </a:extLst>
          </p:cNvPr>
          <p:cNvSpPr/>
          <p:nvPr/>
        </p:nvSpPr>
        <p:spPr>
          <a:xfrm rot="10800000">
            <a:off x="10067544" y="2736709"/>
            <a:ext cx="676656" cy="887032"/>
          </a:xfrm>
          <a:prstGeom prst="downArrow">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24A19A3-8588-4143-94C5-63A9470C56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6363" y="1449718"/>
            <a:ext cx="887034" cy="887034"/>
          </a:xfrm>
          <a:prstGeom prst="rect">
            <a:avLst/>
          </a:prstGeom>
        </p:spPr>
      </p:pic>
    </p:spTree>
    <p:extLst>
      <p:ext uri="{BB962C8B-B14F-4D97-AF65-F5344CB8AC3E}">
        <p14:creationId xmlns:p14="http://schemas.microsoft.com/office/powerpoint/2010/main" val="133809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normAutofit/>
          </a:bodyPr>
          <a:lstStyle/>
          <a:p>
            <a:pPr algn="ctr"/>
            <a:r>
              <a:rPr lang="en-US" sz="4500" b="1" dirty="0">
                <a:solidFill>
                  <a:srgbClr val="8FC0FB"/>
                </a:solidFill>
              </a:rPr>
              <a:t>Significance</a:t>
            </a:r>
          </a:p>
        </p:txBody>
      </p:sp>
      <p:pic>
        <p:nvPicPr>
          <p:cNvPr id="6" name="Picture 5">
            <a:extLst>
              <a:ext uri="{FF2B5EF4-FFF2-40B4-BE49-F238E27FC236}">
                <a16:creationId xmlns:a16="http://schemas.microsoft.com/office/drawing/2014/main" id="{0FF05611-686E-4920-8AA1-3AC938F5F8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3710"/>
          <a:stretch/>
        </p:blipFill>
        <p:spPr>
          <a:xfrm>
            <a:off x="3362487" y="4088945"/>
            <a:ext cx="5439593" cy="2403930"/>
          </a:xfrm>
          <a:prstGeom prst="rect">
            <a:avLst/>
          </a:prstGeom>
        </p:spPr>
      </p:pic>
      <p:sp>
        <p:nvSpPr>
          <p:cNvPr id="3" name="TextBox 2">
            <a:extLst>
              <a:ext uri="{FF2B5EF4-FFF2-40B4-BE49-F238E27FC236}">
                <a16:creationId xmlns:a16="http://schemas.microsoft.com/office/drawing/2014/main" id="{C700D965-2894-4D2F-86F7-EAA6D3C3D0A5}"/>
              </a:ext>
            </a:extLst>
          </p:cNvPr>
          <p:cNvSpPr txBox="1"/>
          <p:nvPr/>
        </p:nvSpPr>
        <p:spPr>
          <a:xfrm>
            <a:off x="457199" y="1411289"/>
            <a:ext cx="11229975" cy="3046988"/>
          </a:xfrm>
          <a:prstGeom prst="rect">
            <a:avLst/>
          </a:prstGeom>
          <a:noFill/>
        </p:spPr>
        <p:txBody>
          <a:bodyPr wrap="square" rtlCol="0">
            <a:spAutoFit/>
          </a:bodyPr>
          <a:lstStyle/>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This behavior may influence YOY and juvenile white shark </a:t>
            </a:r>
            <a:r>
              <a:rPr kumimoji="0" lang="en-US" sz="2400" b="0" i="0" u="none" strike="noStrike" kern="1200" cap="none" spc="0" normalizeH="0" baseline="0" noProof="0" dirty="0">
                <a:ln>
                  <a:noFill/>
                </a:ln>
                <a:solidFill>
                  <a:srgbClr val="608F3D">
                    <a:lumMod val="60000"/>
                    <a:lumOff val="40000"/>
                  </a:srgbClr>
                </a:solidFill>
                <a:effectLst/>
                <a:uLnTx/>
                <a:uFillTx/>
                <a:latin typeface="Corbel" panose="020B0503020204020204"/>
                <a:ea typeface="+mn-ea"/>
                <a:cs typeface="+mn-cs"/>
              </a:rPr>
              <a:t>susceptibility to certain gear types</a:t>
            </a:r>
            <a:r>
              <a:rPr kumimoji="0" lang="en-US" sz="2400" b="0" i="0" u="none" strike="noStrike" kern="1200" cap="none" spc="0" normalizeH="0" baseline="0" noProof="0" dirty="0">
                <a:ln>
                  <a:noFill/>
                </a:ln>
                <a:solidFill>
                  <a:srgbClr val="608F3D">
                    <a:lumMod val="75000"/>
                  </a:srgb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(i.e. mid-water trawl vs bottom trawl)</a:t>
            </a:r>
          </a:p>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Help improve </a:t>
            </a:r>
            <a:r>
              <a:rPr kumimoji="0" lang="en-US" sz="2400" b="0" i="0" u="none" strike="noStrike" kern="1200" cap="none" spc="0" normalizeH="0" baseline="0" noProof="0" dirty="0">
                <a:ln>
                  <a:noFill/>
                </a:ln>
                <a:solidFill>
                  <a:srgbClr val="608F3D">
                    <a:lumMod val="60000"/>
                    <a:lumOff val="40000"/>
                  </a:srgbClr>
                </a:solidFill>
                <a:effectLst/>
                <a:uLnTx/>
                <a:uFillTx/>
                <a:latin typeface="Corbel" panose="020B0503020204020204"/>
                <a:ea typeface="+mn-ea"/>
                <a:cs typeface="+mn-cs"/>
              </a:rPr>
              <a:t>characterization of essential fish habitat</a:t>
            </a:r>
            <a:r>
              <a:rPr kumimoji="0" lang="en-US" sz="2400" b="0" i="0" u="none" strike="noStrike" kern="1200" cap="none" spc="0" normalizeH="0" baseline="0" noProof="0" dirty="0">
                <a:ln>
                  <a:noFill/>
                </a:ln>
                <a:solidFill>
                  <a:srgbClr val="608F3D">
                    <a:lumMod val="75000"/>
                  </a:srgbClr>
                </a:solidFill>
                <a:effectLst/>
                <a:uLnTx/>
                <a:uFillTx/>
                <a:latin typeface="Corbel" panose="020B0503020204020204"/>
                <a:ea typeface="+mn-ea"/>
                <a:cs typeface="+mn-cs"/>
              </a:rPr>
              <a:t> </a:t>
            </a: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used by white sharks at the YOY and juvenile life stage</a:t>
            </a:r>
          </a:p>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Results can be used in </a:t>
            </a:r>
            <a:r>
              <a:rPr kumimoji="0" lang="en-US" sz="2400" b="0" i="0" u="none" strike="noStrike" kern="1200" cap="none" spc="0" normalizeH="0" baseline="0" noProof="0" dirty="0">
                <a:ln>
                  <a:noFill/>
                </a:ln>
                <a:solidFill>
                  <a:srgbClr val="608F3D">
                    <a:lumMod val="60000"/>
                    <a:lumOff val="40000"/>
                  </a:srgbClr>
                </a:solidFill>
                <a:effectLst/>
                <a:uLnTx/>
                <a:uFillTx/>
                <a:latin typeface="Corbel" panose="020B0503020204020204"/>
                <a:ea typeface="+mn-ea"/>
                <a:cs typeface="+mn-cs"/>
              </a:rPr>
              <a:t>predictive modeling </a:t>
            </a: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of species distribution</a:t>
            </a:r>
          </a:p>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Provide data that can be used by </a:t>
            </a:r>
            <a:r>
              <a:rPr kumimoji="0" lang="en-US" sz="2400" b="0" i="0" u="none" strike="noStrike" kern="1200" cap="none" spc="0" normalizeH="0" baseline="0" noProof="0" dirty="0">
                <a:ln>
                  <a:noFill/>
                </a:ln>
                <a:solidFill>
                  <a:srgbClr val="608F3D">
                    <a:lumMod val="60000"/>
                    <a:lumOff val="40000"/>
                  </a:srgbClr>
                </a:solidFill>
                <a:effectLst/>
                <a:uLnTx/>
                <a:uFillTx/>
                <a:latin typeface="Corbel" panose="020B0503020204020204"/>
                <a:ea typeface="+mn-ea"/>
                <a:cs typeface="+mn-cs"/>
              </a:rPr>
              <a:t>fisheries management</a:t>
            </a:r>
          </a:p>
          <a:p>
            <a:pPr marL="800100" marR="0" lvl="1"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Provide data to </a:t>
            </a:r>
            <a:r>
              <a:rPr kumimoji="0" lang="en-US" sz="2400" b="0" i="0" u="none" strike="noStrike" kern="1200" cap="none" spc="0" normalizeH="0" baseline="0" noProof="0" dirty="0">
                <a:ln>
                  <a:noFill/>
                </a:ln>
                <a:solidFill>
                  <a:srgbClr val="608F3D">
                    <a:lumMod val="60000"/>
                    <a:lumOff val="40000"/>
                  </a:srgbClr>
                </a:solidFill>
                <a:effectLst/>
                <a:uLnTx/>
                <a:uFillTx/>
                <a:latin typeface="Corbel" panose="020B0503020204020204"/>
                <a:ea typeface="+mn-ea"/>
                <a:cs typeface="+mn-cs"/>
              </a:rPr>
              <a:t>further define nursery criteria </a:t>
            </a:r>
            <a:r>
              <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rPr>
              <a:t>in temperate habitats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7" name="TextBox 6">
            <a:extLst>
              <a:ext uri="{FF2B5EF4-FFF2-40B4-BE49-F238E27FC236}">
                <a16:creationId xmlns:a16="http://schemas.microsoft.com/office/drawing/2014/main" id="{018EF662-89ED-44A3-B84E-F2BFDCCBF92F}"/>
              </a:ext>
            </a:extLst>
          </p:cNvPr>
          <p:cNvSpPr txBox="1"/>
          <p:nvPr/>
        </p:nvSpPr>
        <p:spPr>
          <a:xfrm>
            <a:off x="1638300" y="91127"/>
            <a:ext cx="891540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Methodology</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7DA62C"/>
                </a:solidFill>
                <a:effectLst/>
                <a:uLnTx/>
                <a:uFillTx/>
                <a:latin typeface="Corbel" panose="020B0503020204020204"/>
                <a:ea typeface="+mn-ea"/>
                <a:cs typeface="+mn-cs"/>
              </a:rPr>
              <a:t>Results</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     </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a:t>
            </a: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a:p>
            <a:pPr marL="0" marR="0" lvl="0" indent="0" defTabSz="457200" rtl="0" eaLnBrk="1" fontAlgn="auto" latinLnBrk="0" hangingPunct="1">
              <a:lnSpc>
                <a:spcPct val="100000"/>
              </a:lnSpc>
              <a:spcBef>
                <a:spcPts val="0"/>
              </a:spcBef>
              <a:spcAft>
                <a:spcPts val="0"/>
              </a:spcAft>
              <a:buClrTx/>
              <a:buSzTx/>
              <a:buFontTx/>
              <a:buNone/>
              <a:tabLst/>
              <a:defRPr/>
            </a:pP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649740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a:xfrm>
            <a:off x="2152650" y="170817"/>
            <a:ext cx="7886700" cy="1325563"/>
          </a:xfrm>
        </p:spPr>
        <p:txBody>
          <a:bodyPr>
            <a:normAutofit/>
          </a:bodyPr>
          <a:lstStyle/>
          <a:p>
            <a:pPr algn="ctr"/>
            <a:r>
              <a:rPr lang="en-US" sz="4500" b="1" dirty="0">
                <a:solidFill>
                  <a:srgbClr val="8FC0FB"/>
                </a:solidFill>
              </a:rPr>
              <a:t>Acknowledgments</a:t>
            </a:r>
          </a:p>
        </p:txBody>
      </p:sp>
      <p:pic>
        <p:nvPicPr>
          <p:cNvPr id="5" name="Picture 4">
            <a:extLst>
              <a:ext uri="{FF2B5EF4-FFF2-40B4-BE49-F238E27FC236}">
                <a16:creationId xmlns:a16="http://schemas.microsoft.com/office/drawing/2014/main" id="{77692593-51EE-4090-9C84-05F4A8D973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649" t="4139" r="33796" b="5015"/>
          <a:stretch/>
        </p:blipFill>
        <p:spPr>
          <a:xfrm>
            <a:off x="7106264" y="5577153"/>
            <a:ext cx="1148159" cy="1085508"/>
          </a:xfrm>
          <a:prstGeom prst="rect">
            <a:avLst/>
          </a:prstGeom>
        </p:spPr>
      </p:pic>
      <p:pic>
        <p:nvPicPr>
          <p:cNvPr id="6" name="Picture 5">
            <a:extLst>
              <a:ext uri="{FF2B5EF4-FFF2-40B4-BE49-F238E27FC236}">
                <a16:creationId xmlns:a16="http://schemas.microsoft.com/office/drawing/2014/main" id="{AAB270EA-B324-4DC8-8819-40B9F7C8AD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8250" y="4322826"/>
            <a:ext cx="1888875" cy="1167325"/>
          </a:xfrm>
          <a:prstGeom prst="rect">
            <a:avLst/>
          </a:prstGeom>
        </p:spPr>
      </p:pic>
      <p:pic>
        <p:nvPicPr>
          <p:cNvPr id="7" name="Picture 6">
            <a:extLst>
              <a:ext uri="{FF2B5EF4-FFF2-40B4-BE49-F238E27FC236}">
                <a16:creationId xmlns:a16="http://schemas.microsoft.com/office/drawing/2014/main" id="{FF428910-FF80-489C-9539-08156E24F1B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8864"/>
          <a:stretch/>
        </p:blipFill>
        <p:spPr>
          <a:xfrm>
            <a:off x="4889497" y="5621218"/>
            <a:ext cx="2036607" cy="1041443"/>
          </a:xfrm>
          <a:prstGeom prst="rect">
            <a:avLst/>
          </a:prstGeom>
        </p:spPr>
      </p:pic>
      <p:pic>
        <p:nvPicPr>
          <p:cNvPr id="8" name="Picture 7">
            <a:extLst>
              <a:ext uri="{FF2B5EF4-FFF2-40B4-BE49-F238E27FC236}">
                <a16:creationId xmlns:a16="http://schemas.microsoft.com/office/drawing/2014/main" id="{D1272640-D4C8-4D44-9DFB-364E30376A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8567" y="5673982"/>
            <a:ext cx="2276326" cy="1013201"/>
          </a:xfrm>
          <a:prstGeom prst="rect">
            <a:avLst/>
          </a:prstGeom>
        </p:spPr>
      </p:pic>
      <p:pic>
        <p:nvPicPr>
          <p:cNvPr id="17" name="Picture 16">
            <a:extLst>
              <a:ext uri="{FF2B5EF4-FFF2-40B4-BE49-F238E27FC236}">
                <a16:creationId xmlns:a16="http://schemas.microsoft.com/office/drawing/2014/main" id="{93C44268-4525-422C-A0FD-FDBFD01D75A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627" r="3569"/>
          <a:stretch/>
        </p:blipFill>
        <p:spPr>
          <a:xfrm>
            <a:off x="4370885" y="2315113"/>
            <a:ext cx="2872481" cy="765549"/>
          </a:xfrm>
          <a:prstGeom prst="rect">
            <a:avLst/>
          </a:prstGeom>
        </p:spPr>
      </p:pic>
      <p:pic>
        <p:nvPicPr>
          <p:cNvPr id="19" name="Picture 18">
            <a:extLst>
              <a:ext uri="{FF2B5EF4-FFF2-40B4-BE49-F238E27FC236}">
                <a16:creationId xmlns:a16="http://schemas.microsoft.com/office/drawing/2014/main" id="{BB46B07D-6F2C-4C74-8541-BFB4552229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8290" y="5201471"/>
            <a:ext cx="1485545" cy="1485545"/>
          </a:xfrm>
          <a:prstGeom prst="rect">
            <a:avLst/>
          </a:prstGeom>
          <a:solidFill>
            <a:schemeClr val="tx1"/>
          </a:solidFill>
        </p:spPr>
      </p:pic>
      <p:pic>
        <p:nvPicPr>
          <p:cNvPr id="21" name="Picture 20">
            <a:extLst>
              <a:ext uri="{FF2B5EF4-FFF2-40B4-BE49-F238E27FC236}">
                <a16:creationId xmlns:a16="http://schemas.microsoft.com/office/drawing/2014/main" id="{AF60ACA6-BE95-4772-8E65-8F5C26FB29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2792" y="3251920"/>
            <a:ext cx="2980574" cy="887075"/>
          </a:xfrm>
          <a:prstGeom prst="rect">
            <a:avLst/>
          </a:prstGeom>
          <a:solidFill>
            <a:schemeClr val="tx1"/>
          </a:solidFill>
        </p:spPr>
      </p:pic>
      <p:pic>
        <p:nvPicPr>
          <p:cNvPr id="22" name="Picture 21">
            <a:extLst>
              <a:ext uri="{FF2B5EF4-FFF2-40B4-BE49-F238E27FC236}">
                <a16:creationId xmlns:a16="http://schemas.microsoft.com/office/drawing/2014/main" id="{F14E6403-5177-4665-9616-89A288A0611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13328" y="1380198"/>
            <a:ext cx="3984167" cy="751084"/>
          </a:xfrm>
          <a:prstGeom prst="rect">
            <a:avLst/>
          </a:prstGeom>
        </p:spPr>
      </p:pic>
      <p:sp>
        <p:nvSpPr>
          <p:cNvPr id="3" name="Rectangle 2">
            <a:extLst>
              <a:ext uri="{FF2B5EF4-FFF2-40B4-BE49-F238E27FC236}">
                <a16:creationId xmlns:a16="http://schemas.microsoft.com/office/drawing/2014/main" id="{29804446-2F91-4C7A-8D54-6067C86C3FE1}"/>
              </a:ext>
            </a:extLst>
          </p:cNvPr>
          <p:cNvSpPr/>
          <p:nvPr/>
        </p:nvSpPr>
        <p:spPr>
          <a:xfrm>
            <a:off x="7979370" y="1210871"/>
            <a:ext cx="3984167" cy="543225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8FC0FB"/>
                </a:solidFill>
                <a:effectLst/>
                <a:uLnTx/>
                <a:uFillTx/>
                <a:latin typeface="Corbel" panose="020B0503020204020204"/>
                <a:ea typeface="+mn-ea"/>
                <a:cs typeface="+mn-cs"/>
              </a:rPr>
              <a:t>Special thanks to:</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Thesis Committee</a:t>
            </a:r>
            <a:r>
              <a:rPr lang="en-US" sz="2000" dirty="0">
                <a:solidFill>
                  <a:prstClr val="white"/>
                </a:solidFill>
                <a:latin typeface="Corbel" panose="020B0503020204020204"/>
              </a:rPr>
              <a:t> (</a:t>
            </a:r>
            <a:r>
              <a:rPr lang="en-US" sz="2000" i="1" dirty="0">
                <a:solidFill>
                  <a:prstClr val="white"/>
                </a:solidFill>
                <a:latin typeface="Corbel" panose="020B0503020204020204"/>
              </a:rPr>
              <a:t>M. Ajemian, </a:t>
            </a:r>
            <a:r>
              <a:rPr lang="en-US" sz="2000" i="1" dirty="0" err="1">
                <a:solidFill>
                  <a:prstClr val="white"/>
                </a:solidFill>
                <a:latin typeface="Corbel" panose="020B0503020204020204"/>
              </a:rPr>
              <a:t>T.Curtis</a:t>
            </a:r>
            <a:r>
              <a:rPr lang="en-US" sz="2000" i="1" dirty="0">
                <a:solidFill>
                  <a:prstClr val="white"/>
                </a:solidFill>
                <a:latin typeface="Corbel" panose="020B0503020204020204"/>
              </a:rPr>
              <a:t>, T. </a:t>
            </a:r>
            <a:r>
              <a:rPr lang="en-US" sz="2000" i="1" dirty="0" err="1">
                <a:solidFill>
                  <a:prstClr val="white"/>
                </a:solidFill>
                <a:latin typeface="Corbel" panose="020B0503020204020204"/>
              </a:rPr>
              <a:t>Theisen</a:t>
            </a:r>
            <a:r>
              <a:rPr lang="en-US" sz="2000" i="1" dirty="0">
                <a:solidFill>
                  <a:prstClr val="white"/>
                </a:solidFill>
                <a:latin typeface="Corbel" panose="020B0503020204020204"/>
              </a:rPr>
              <a:t>, L. </a:t>
            </a:r>
            <a:r>
              <a:rPr lang="en-US" sz="2000" i="1" dirty="0" err="1">
                <a:solidFill>
                  <a:prstClr val="white"/>
                </a:solidFill>
                <a:latin typeface="Corbel" panose="020B0503020204020204"/>
              </a:rPr>
              <a:t>Chérubin</a:t>
            </a:r>
            <a:r>
              <a:rPr lang="en-US" sz="2000" dirty="0">
                <a:solidFill>
                  <a:prstClr val="white"/>
                </a:solidFill>
                <a:latin typeface="Corbel" panose="020B0503020204020204"/>
              </a:rPr>
              <a:t>) </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OCEARCH</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South Fork Natural History Museum (</a:t>
            </a:r>
            <a:r>
              <a:rPr kumimoji="0" lang="en-US" sz="2000" b="0" i="1" u="none" strike="noStrike" kern="1200" cap="none" spc="0" normalizeH="0" baseline="0" noProof="0" dirty="0">
                <a:ln>
                  <a:noFill/>
                </a:ln>
                <a:solidFill>
                  <a:prstClr val="white"/>
                </a:solidFill>
                <a:effectLst/>
                <a:uLnTx/>
                <a:uFillTx/>
                <a:latin typeface="Corbel" panose="020B0503020204020204"/>
                <a:ea typeface="+mn-ea"/>
                <a:cs typeface="+mn-cs"/>
              </a:rPr>
              <a:t>G. Metzger</a:t>
            </a: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National Oceanic &amp; Atmospheric Admin. (NOAA)</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Smithsonian Environmental Research Center (</a:t>
            </a:r>
            <a:r>
              <a:rPr kumimoji="0" lang="en-US" sz="2000" b="0" i="1" u="none" strike="noStrike" kern="1200" cap="none" spc="0" normalizeH="0" baseline="0" noProof="0" dirty="0">
                <a:ln>
                  <a:noFill/>
                </a:ln>
                <a:solidFill>
                  <a:prstClr val="white"/>
                </a:solidFill>
                <a:effectLst/>
                <a:uLnTx/>
                <a:uFillTx/>
                <a:latin typeface="Corbel" panose="020B0503020204020204"/>
                <a:ea typeface="+mn-ea"/>
                <a:cs typeface="+mn-cs"/>
              </a:rPr>
              <a:t>C. </a:t>
            </a:r>
            <a:r>
              <a:rPr kumimoji="0" lang="en-US" sz="2000" b="0" i="1" u="none" strike="noStrike" kern="1200" cap="none" spc="0" normalizeH="0" baseline="0" noProof="0" dirty="0" err="1">
                <a:ln>
                  <a:noFill/>
                </a:ln>
                <a:solidFill>
                  <a:prstClr val="white"/>
                </a:solidFill>
                <a:effectLst/>
                <a:uLnTx/>
                <a:uFillTx/>
                <a:latin typeface="Corbel" panose="020B0503020204020204"/>
                <a:ea typeface="+mn-ea"/>
                <a:cs typeface="+mn-cs"/>
              </a:rPr>
              <a:t>Bangley</a:t>
            </a: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err="1">
                <a:ln>
                  <a:noFill/>
                </a:ln>
                <a:solidFill>
                  <a:prstClr val="white"/>
                </a:solidFill>
                <a:effectLst/>
                <a:uLnTx/>
                <a:uFillTx/>
                <a:latin typeface="Corbel" panose="020B0503020204020204"/>
                <a:ea typeface="+mn-ea"/>
                <a:cs typeface="+mn-cs"/>
              </a:rPr>
              <a:t>Lotek</a:t>
            </a: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 Wireless</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000" dirty="0">
                <a:solidFill>
                  <a:prstClr val="white"/>
                </a:solidFill>
                <a:latin typeface="Corbel" panose="020B0503020204020204"/>
              </a:rPr>
              <a:t>Andy Sabin</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rPr>
              <a:t>Fisheries Ecology and Conservation Lab (</a:t>
            </a:r>
            <a:r>
              <a:rPr kumimoji="0" lang="en-US" sz="2000" b="0" i="1" u="none" strike="noStrike" kern="1200" cap="none" spc="0" normalizeH="0" baseline="0" noProof="0" dirty="0">
                <a:ln>
                  <a:noFill/>
                </a:ln>
                <a:solidFill>
                  <a:prstClr val="white"/>
                </a:solidFill>
                <a:effectLst/>
                <a:uLnTx/>
                <a:uFillTx/>
                <a:latin typeface="Corbel" panose="020B0503020204020204"/>
                <a:ea typeface="+mn-ea"/>
                <a:cs typeface="+mn-cs"/>
              </a:rPr>
              <a:t>B. Cahill, B. DeGroot, M. Edwards, C. Luck, S. Lombardo, M. McCallister, G. </a:t>
            </a:r>
            <a:r>
              <a:rPr kumimoji="0" lang="en-US" sz="2000" b="0" i="1" u="none" strike="noStrike" kern="1200" cap="none" spc="0" normalizeH="0" baseline="0" noProof="0" dirty="0" err="1">
                <a:ln>
                  <a:noFill/>
                </a:ln>
                <a:solidFill>
                  <a:prstClr val="white"/>
                </a:solidFill>
                <a:effectLst/>
                <a:uLnTx/>
                <a:uFillTx/>
                <a:latin typeface="Corbel" panose="020B0503020204020204"/>
                <a:ea typeface="+mn-ea"/>
                <a:cs typeface="+mn-cs"/>
              </a:rPr>
              <a:t>Roskar</a:t>
            </a:r>
            <a:r>
              <a:rPr kumimoji="0" lang="en-US" sz="2000" b="0" i="1" u="none" strike="noStrike" kern="1200" cap="none" spc="0" normalizeH="0" baseline="0" noProof="0" dirty="0">
                <a:ln>
                  <a:noFill/>
                </a:ln>
                <a:solidFill>
                  <a:prstClr val="white"/>
                </a:solidFill>
                <a:effectLst/>
                <a:uLnTx/>
                <a:uFillTx/>
                <a:latin typeface="Corbel" panose="020B0503020204020204"/>
                <a:ea typeface="+mn-ea"/>
                <a:cs typeface="+mn-cs"/>
              </a:rPr>
              <a:t>)</a:t>
            </a:r>
            <a:endParaRPr kumimoji="0" lang="en-US" sz="20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9" name="Picture 8">
            <a:extLst>
              <a:ext uri="{FF2B5EF4-FFF2-40B4-BE49-F238E27FC236}">
                <a16:creationId xmlns:a16="http://schemas.microsoft.com/office/drawing/2014/main" id="{8744CE01-DA6C-4BBA-8B74-1FA68631FD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69330" y="4319719"/>
            <a:ext cx="1560576" cy="1170432"/>
          </a:xfrm>
          <a:prstGeom prst="rect">
            <a:avLst/>
          </a:prstGeom>
          <a:solidFill>
            <a:schemeClr val="tx1"/>
          </a:solidFill>
        </p:spPr>
      </p:pic>
      <p:sp>
        <p:nvSpPr>
          <p:cNvPr id="14" name="Rectangle 13">
            <a:extLst>
              <a:ext uri="{FF2B5EF4-FFF2-40B4-BE49-F238E27FC236}">
                <a16:creationId xmlns:a16="http://schemas.microsoft.com/office/drawing/2014/main" id="{F9971BF5-9E59-4AE6-81FB-D98B0D4A037E}"/>
              </a:ext>
            </a:extLst>
          </p:cNvPr>
          <p:cNvSpPr/>
          <p:nvPr/>
        </p:nvSpPr>
        <p:spPr>
          <a:xfrm>
            <a:off x="154862" y="1210871"/>
            <a:ext cx="3758466" cy="404726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8FC0FB"/>
                </a:solidFill>
                <a:effectLst/>
                <a:uLnTx/>
                <a:uFillTx/>
                <a:latin typeface="Corbel" panose="020B0503020204020204"/>
                <a:ea typeface="+mn-ea"/>
                <a:cs typeface="+mn-cs"/>
              </a:rPr>
              <a:t>Funding Sources:</a:t>
            </a:r>
            <a:endParaRPr kumimoji="0" lang="en-US" sz="1600" b="0" i="0" u="none" strike="noStrike" kern="1200" cap="none" spc="0" normalizeH="0" baseline="0" noProof="0" dirty="0">
              <a:ln>
                <a:noFill/>
              </a:ln>
              <a:solidFill>
                <a:srgbClr val="8FC0FB"/>
              </a:solidFill>
              <a:effectLst/>
              <a:uLnTx/>
              <a:uFillTx/>
              <a:latin typeface="Corbel" panose="020B050302020402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mn-cs"/>
              </a:rPr>
              <a:t>Harbor Branch Foundation</a:t>
            </a: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mn-cs"/>
              </a:rPr>
              <a:t>Florida Atlantic University Foundation</a:t>
            </a: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mn-cs"/>
              </a:rPr>
              <a:t>OCEARCH</a:t>
            </a: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mn-cs"/>
              </a:rPr>
              <a:t>Florida Atlantic University Graduate Professional Student Association (GPSA)</a:t>
            </a:r>
          </a:p>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300" b="0" i="0" u="none" strike="noStrike" kern="1200" cap="none" spc="0" normalizeH="0" baseline="0" noProof="0" dirty="0">
                <a:ln>
                  <a:noFill/>
                </a:ln>
                <a:solidFill>
                  <a:prstClr val="white"/>
                </a:solidFill>
                <a:effectLst/>
                <a:uLnTx/>
                <a:uFillTx/>
                <a:latin typeface="Corbel" panose="020B0503020204020204"/>
                <a:ea typeface="+mn-ea"/>
                <a:cs typeface="+mn-cs"/>
              </a:rPr>
              <a:t>AES Travel Grant</a:t>
            </a:r>
          </a:p>
        </p:txBody>
      </p:sp>
    </p:spTree>
    <p:extLst>
      <p:ext uri="{BB962C8B-B14F-4D97-AF65-F5344CB8AC3E}">
        <p14:creationId xmlns:p14="http://schemas.microsoft.com/office/powerpoint/2010/main" val="3918288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7E3C-B19F-46CE-B6D8-C4448C1A92E1}"/>
              </a:ext>
            </a:extLst>
          </p:cNvPr>
          <p:cNvSpPr>
            <a:spLocks noGrp="1"/>
          </p:cNvSpPr>
          <p:nvPr>
            <p:ph type="title"/>
          </p:nvPr>
        </p:nvSpPr>
        <p:spPr>
          <a:xfrm>
            <a:off x="2152650" y="584290"/>
            <a:ext cx="7886700" cy="1325563"/>
          </a:xfrm>
        </p:spPr>
        <p:txBody>
          <a:bodyPr>
            <a:normAutofit/>
          </a:bodyPr>
          <a:lstStyle/>
          <a:p>
            <a:pPr algn="ctr"/>
            <a:r>
              <a:rPr lang="en-US" sz="6000" b="1" i="1" dirty="0">
                <a:solidFill>
                  <a:srgbClr val="8FC0FB"/>
                </a:solidFill>
              </a:rPr>
              <a:t>Questions?</a:t>
            </a:r>
            <a:br>
              <a:rPr lang="en-US" sz="6000" b="1" i="1" dirty="0">
                <a:solidFill>
                  <a:srgbClr val="8FC0FB"/>
                </a:solidFill>
              </a:rPr>
            </a:br>
            <a:endParaRPr lang="en-US" sz="2400" b="1" i="1" dirty="0">
              <a:solidFill>
                <a:srgbClr val="8FC0FB"/>
              </a:solidFill>
            </a:endParaRPr>
          </a:p>
        </p:txBody>
      </p:sp>
      <p:pic>
        <p:nvPicPr>
          <p:cNvPr id="5" name="Content Placeholder 4">
            <a:extLst>
              <a:ext uri="{FF2B5EF4-FFF2-40B4-BE49-F238E27FC236}">
                <a16:creationId xmlns:a16="http://schemas.microsoft.com/office/drawing/2014/main" id="{448F5E14-A23F-4197-AFFC-9585EA1843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0875" y="1567485"/>
            <a:ext cx="6370247" cy="4246830"/>
          </a:xfrm>
        </p:spPr>
      </p:pic>
      <p:sp>
        <p:nvSpPr>
          <p:cNvPr id="4" name="Title 1">
            <a:extLst>
              <a:ext uri="{FF2B5EF4-FFF2-40B4-BE49-F238E27FC236}">
                <a16:creationId xmlns:a16="http://schemas.microsoft.com/office/drawing/2014/main" id="{8FB2284A-5A8D-4B4E-BF51-6211F84F3CE8}"/>
              </a:ext>
            </a:extLst>
          </p:cNvPr>
          <p:cNvSpPr txBox="1">
            <a:spLocks/>
          </p:cNvSpPr>
          <p:nvPr/>
        </p:nvSpPr>
        <p:spPr>
          <a:xfrm>
            <a:off x="4690705" y="5904687"/>
            <a:ext cx="2810586" cy="1176425"/>
          </a:xfrm>
          <a:prstGeom prst="rect">
            <a:avLst/>
          </a:prstGeom>
        </p:spPr>
        <p:txBody>
          <a:bodyPr vert="horz" lIns="91440" tIns="45720" rIns="91440" bIns="45720" rtlCol="0" anchor="ctr">
            <a:normAutofit fontScale="77500" lnSpcReduction="20000"/>
          </a:bodyPr>
          <a:lstStyle>
            <a:lvl1pPr algn="l" defTabSz="6858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800" b="1" i="1" u="none" strike="noStrike" kern="1200" cap="none" spc="0" normalizeH="0" baseline="0" noProof="0" dirty="0">
                <a:ln>
                  <a:noFill/>
                </a:ln>
                <a:solidFill>
                  <a:prstClr val="white"/>
                </a:solidFill>
                <a:effectLst/>
                <a:uLnTx/>
                <a:uFillTx/>
                <a:latin typeface="Corbel" panose="020B0503020204020204"/>
                <a:ea typeface="+mj-ea"/>
                <a:cs typeface="+mj-cs"/>
              </a:rPr>
              <a:t>rshaw2018@fau.edu</a:t>
            </a:r>
          </a:p>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800" b="1" i="1" u="none" strike="noStrike" kern="1200" cap="none" spc="0" normalizeH="0" baseline="0" noProof="0" dirty="0">
                <a:ln>
                  <a:noFill/>
                </a:ln>
                <a:solidFill>
                  <a:prstClr val="white"/>
                </a:solidFill>
                <a:effectLst/>
                <a:uLnTx/>
                <a:uFillTx/>
                <a:latin typeface="Corbel" panose="020B0503020204020204"/>
                <a:ea typeface="+mj-ea"/>
                <a:cs typeface="+mj-cs"/>
              </a:rPr>
              <a:t>@</a:t>
            </a:r>
            <a:r>
              <a:rPr kumimoji="0" lang="en-US" sz="2800" b="1" i="1" u="none" strike="noStrike" kern="1200" cap="none" spc="0" normalizeH="0" baseline="0" noProof="0" dirty="0" err="1">
                <a:ln>
                  <a:noFill/>
                </a:ln>
                <a:solidFill>
                  <a:prstClr val="white"/>
                </a:solidFill>
                <a:effectLst/>
                <a:uLnTx/>
                <a:uFillTx/>
                <a:latin typeface="Corbel" panose="020B0503020204020204"/>
                <a:ea typeface="+mj-ea"/>
                <a:cs typeface="+mj-cs"/>
              </a:rPr>
              <a:t>taggingnemo</a:t>
            </a:r>
            <a:endParaRPr kumimoji="0" lang="en-US" sz="2800" b="1" i="1" u="none" strike="noStrike" kern="1200" cap="none" spc="0" normalizeH="0" baseline="0" noProof="0" dirty="0">
              <a:ln>
                <a:noFill/>
              </a:ln>
              <a:solidFill>
                <a:prstClr val="white"/>
              </a:solidFill>
              <a:effectLst/>
              <a:uLnTx/>
              <a:uFillTx/>
              <a:latin typeface="Corbel" panose="020B0503020204020204"/>
              <a:ea typeface="+mj-ea"/>
              <a:cs typeface="+mj-cs"/>
            </a:endParaRPr>
          </a:p>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800" b="1" i="1" u="none" strike="noStrike" kern="1200" cap="none" spc="0" normalizeH="0" baseline="0" noProof="0" dirty="0">
                <a:ln>
                  <a:noFill/>
                </a:ln>
                <a:solidFill>
                  <a:prstClr val="white"/>
                </a:solidFill>
                <a:effectLst/>
                <a:uLnTx/>
                <a:uFillTx/>
                <a:latin typeface="Corbel" panose="020B0503020204020204"/>
                <a:ea typeface="+mj-ea"/>
                <a:cs typeface="+mj-cs"/>
              </a:rPr>
              <a:t>@</a:t>
            </a:r>
            <a:r>
              <a:rPr kumimoji="0" lang="en-US" sz="2800" b="1" i="1" u="none" strike="noStrike" kern="1200" cap="none" spc="0" normalizeH="0" baseline="0" noProof="0" dirty="0" err="1">
                <a:ln>
                  <a:noFill/>
                </a:ln>
                <a:solidFill>
                  <a:prstClr val="white"/>
                </a:solidFill>
                <a:effectLst/>
                <a:uLnTx/>
                <a:uFillTx/>
                <a:latin typeface="Corbel" panose="020B0503020204020204"/>
                <a:ea typeface="+mj-ea"/>
                <a:cs typeface="+mj-cs"/>
              </a:rPr>
              <a:t>taggingnemo</a:t>
            </a:r>
            <a:endParaRPr kumimoji="0" lang="en-US" sz="2800" b="1" i="1" u="none" strike="noStrike" kern="1200" cap="none" spc="0" normalizeH="0" baseline="0" noProof="0" dirty="0">
              <a:ln>
                <a:noFill/>
              </a:ln>
              <a:solidFill>
                <a:prstClr val="white"/>
              </a:solidFill>
              <a:effectLst/>
              <a:uLnTx/>
              <a:uFillTx/>
              <a:latin typeface="Corbel" panose="020B0503020204020204"/>
              <a:ea typeface="+mj-ea"/>
              <a:cs typeface="+mj-cs"/>
            </a:endParaRPr>
          </a:p>
          <a:p>
            <a:pPr marL="0" marR="0" lvl="0" indent="0" algn="ctr" defTabSz="685800" rtl="0" eaLnBrk="1" fontAlgn="auto" latinLnBrk="0" hangingPunct="1">
              <a:lnSpc>
                <a:spcPct val="90000"/>
              </a:lnSpc>
              <a:spcBef>
                <a:spcPct val="0"/>
              </a:spcBef>
              <a:spcAft>
                <a:spcPts val="0"/>
              </a:spcAft>
              <a:buClrTx/>
              <a:buSzTx/>
              <a:buFontTx/>
              <a:buNone/>
              <a:tabLst/>
              <a:defRPr/>
            </a:pPr>
            <a:br>
              <a:rPr kumimoji="0" lang="en-US" sz="2200" b="1" i="1" u="none" strike="noStrike" kern="1200" cap="none" spc="0" normalizeH="0" baseline="0" noProof="0" dirty="0">
                <a:ln>
                  <a:noFill/>
                </a:ln>
                <a:solidFill>
                  <a:prstClr val="white"/>
                </a:solidFill>
                <a:effectLst/>
                <a:uLnTx/>
                <a:uFillTx/>
                <a:latin typeface="Corbel" panose="020B0503020204020204"/>
                <a:ea typeface="+mj-ea"/>
                <a:cs typeface="+mj-cs"/>
              </a:rPr>
            </a:br>
            <a:endParaRPr kumimoji="0" lang="en-US" sz="2200" b="1" i="1" u="none" strike="noStrike" kern="1200" cap="none" spc="0" normalizeH="0" baseline="0" noProof="0" dirty="0">
              <a:ln>
                <a:noFill/>
              </a:ln>
              <a:solidFill>
                <a:prstClr val="white"/>
              </a:solidFill>
              <a:effectLst/>
              <a:uLnTx/>
              <a:uFillTx/>
              <a:latin typeface="Corbel" panose="020B0503020204020204"/>
              <a:ea typeface="+mj-ea"/>
              <a:cs typeface="+mj-cs"/>
            </a:endParaRPr>
          </a:p>
        </p:txBody>
      </p:sp>
      <p:pic>
        <p:nvPicPr>
          <p:cNvPr id="8" name="Picture 7">
            <a:extLst>
              <a:ext uri="{FF2B5EF4-FFF2-40B4-BE49-F238E27FC236}">
                <a16:creationId xmlns:a16="http://schemas.microsoft.com/office/drawing/2014/main" id="{8FDC358D-B4A7-4491-B1EC-59B388D3CB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4507" y="6384032"/>
            <a:ext cx="257175" cy="256532"/>
          </a:xfrm>
          <a:prstGeom prst="rect">
            <a:avLst/>
          </a:prstGeom>
        </p:spPr>
      </p:pic>
      <p:pic>
        <p:nvPicPr>
          <p:cNvPr id="10" name="Picture 9">
            <a:extLst>
              <a:ext uri="{FF2B5EF4-FFF2-40B4-BE49-F238E27FC236}">
                <a16:creationId xmlns:a16="http://schemas.microsoft.com/office/drawing/2014/main" id="{30A3F96A-C615-496E-90DC-99CF7B5623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4506" y="6163388"/>
            <a:ext cx="257175" cy="220644"/>
          </a:xfrm>
          <a:prstGeom prst="rect">
            <a:avLst/>
          </a:prstGeom>
        </p:spPr>
      </p:pic>
    </p:spTree>
    <p:extLst>
      <p:ext uri="{BB962C8B-B14F-4D97-AF65-F5344CB8AC3E}">
        <p14:creationId xmlns:p14="http://schemas.microsoft.com/office/powerpoint/2010/main" val="2872062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p:txBody>
          <a:bodyPr/>
          <a:lstStyle/>
          <a:p>
            <a:pPr algn="ctr"/>
            <a:r>
              <a:rPr lang="en-US" b="1" dirty="0">
                <a:solidFill>
                  <a:srgbClr val="8FC0FB"/>
                </a:solidFill>
              </a:rPr>
              <a:t>Susceptibility to Decline</a:t>
            </a:r>
          </a:p>
        </p:txBody>
      </p:sp>
      <p:sp>
        <p:nvSpPr>
          <p:cNvPr id="3" name="TextBox 2">
            <a:extLst>
              <a:ext uri="{FF2B5EF4-FFF2-40B4-BE49-F238E27FC236}">
                <a16:creationId xmlns:a16="http://schemas.microsoft.com/office/drawing/2014/main" id="{40B5DFF3-72C3-4786-983E-23E4D918708A}"/>
              </a:ext>
            </a:extLst>
          </p:cNvPr>
          <p:cNvSpPr txBox="1"/>
          <p:nvPr/>
        </p:nvSpPr>
        <p:spPr>
          <a:xfrm>
            <a:off x="3048000" y="6628582"/>
            <a:ext cx="9144000" cy="230832"/>
          </a:xfrm>
          <a:prstGeom prst="rect">
            <a:avLst/>
          </a:prstGeom>
          <a:noFill/>
        </p:spPr>
        <p:txBody>
          <a:bodyPr wrap="square" rtlCol="0">
            <a:spAutoFit/>
          </a:bodyPr>
          <a:lstStyle/>
          <a:p>
            <a:pPr algn="r"/>
            <a:r>
              <a:rPr lang="en-US" sz="900" dirty="0" err="1"/>
              <a:t>Natanson</a:t>
            </a:r>
            <a:r>
              <a:rPr lang="en-US" sz="900" dirty="0"/>
              <a:t> &amp; Skomal 2015; CITES 2004; Skomal et al 2017; Jorgensen et al 2010; Curtis et al 2014, 2018; Bruce 2008</a:t>
            </a:r>
            <a:endParaRPr lang="en-US" dirty="0">
              <a:solidFill>
                <a:schemeClr val="bg1"/>
              </a:solidFill>
            </a:endParaRPr>
          </a:p>
        </p:txBody>
      </p:sp>
      <p:sp>
        <p:nvSpPr>
          <p:cNvPr id="9" name="Content Placeholder 3">
            <a:extLst>
              <a:ext uri="{FF2B5EF4-FFF2-40B4-BE49-F238E27FC236}">
                <a16:creationId xmlns:a16="http://schemas.microsoft.com/office/drawing/2014/main" id="{B2999C8E-9FA9-4FA3-89B8-A32784B17D24}"/>
              </a:ext>
            </a:extLst>
          </p:cNvPr>
          <p:cNvSpPr txBox="1">
            <a:spLocks/>
          </p:cNvSpPr>
          <p:nvPr/>
        </p:nvSpPr>
        <p:spPr>
          <a:xfrm>
            <a:off x="600725" y="1530122"/>
            <a:ext cx="5249636" cy="4507901"/>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8FC0FB"/>
                </a:solidFill>
              </a:rPr>
              <a:t>K-selected life history strategies </a:t>
            </a:r>
          </a:p>
          <a:p>
            <a:r>
              <a:rPr lang="en-US" sz="2400" dirty="0">
                <a:solidFill>
                  <a:srgbClr val="8FC0FB"/>
                </a:solidFill>
              </a:rPr>
              <a:t>Highly migratory behavior</a:t>
            </a:r>
          </a:p>
          <a:p>
            <a:r>
              <a:rPr lang="en-US" sz="2400" dirty="0">
                <a:solidFill>
                  <a:srgbClr val="8FC0FB"/>
                </a:solidFill>
              </a:rPr>
              <a:t>Exposure to anthropogenic influences</a:t>
            </a:r>
            <a:r>
              <a:rPr lang="en-US" sz="2400" dirty="0">
                <a:solidFill>
                  <a:schemeClr val="bg1"/>
                </a:solidFill>
              </a:rPr>
              <a:t> </a:t>
            </a:r>
          </a:p>
          <a:p>
            <a:pPr lvl="1"/>
            <a:r>
              <a:rPr lang="en-US" sz="2200" dirty="0"/>
              <a:t>Unregulated international waters</a:t>
            </a:r>
          </a:p>
          <a:p>
            <a:pPr lvl="1"/>
            <a:r>
              <a:rPr lang="en-US" sz="2200" dirty="0"/>
              <a:t>Bycatch in trawl, longline, gillnet, and rod-and-reel fisheries</a:t>
            </a:r>
          </a:p>
          <a:p>
            <a:pPr lvl="1"/>
            <a:r>
              <a:rPr lang="en-US" sz="2200" dirty="0"/>
              <a:t>Habitat degradation</a:t>
            </a:r>
          </a:p>
          <a:p>
            <a:pPr lvl="1"/>
            <a:r>
              <a:rPr lang="en-US" sz="2200" dirty="0"/>
              <a:t>Nearshore nursery locations</a:t>
            </a:r>
          </a:p>
          <a:p>
            <a:endParaRPr lang="en-US" sz="2400" dirty="0">
              <a:solidFill>
                <a:srgbClr val="8FC0FB"/>
              </a:solidFill>
            </a:endParaRPr>
          </a:p>
          <a:p>
            <a:pPr algn="just"/>
            <a:endParaRPr lang="en-US" sz="2400" dirty="0">
              <a:solidFill>
                <a:srgbClr val="8FC0FB"/>
              </a:solidFill>
            </a:endParaRPr>
          </a:p>
          <a:p>
            <a:pPr algn="just"/>
            <a:endParaRPr lang="en-US" sz="2400" dirty="0">
              <a:solidFill>
                <a:srgbClr val="8FC0FB"/>
              </a:solidFill>
            </a:endParaRPr>
          </a:p>
        </p:txBody>
      </p:sp>
      <p:pic>
        <p:nvPicPr>
          <p:cNvPr id="12" name="Picture 11">
            <a:extLst>
              <a:ext uri="{FF2B5EF4-FFF2-40B4-BE49-F238E27FC236}">
                <a16:creationId xmlns:a16="http://schemas.microsoft.com/office/drawing/2014/main" id="{E861C8A2-970D-40DC-9F7E-733B3BF748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847" t="53935" r="64402" b="1786"/>
          <a:stretch/>
        </p:blipFill>
        <p:spPr>
          <a:xfrm>
            <a:off x="6663902" y="1492019"/>
            <a:ext cx="4835779" cy="4744673"/>
          </a:xfrm>
          <a:prstGeom prst="rect">
            <a:avLst/>
          </a:prstGeom>
        </p:spPr>
      </p:pic>
      <p:graphicFrame>
        <p:nvGraphicFramePr>
          <p:cNvPr id="15" name="Table 15">
            <a:extLst>
              <a:ext uri="{FF2B5EF4-FFF2-40B4-BE49-F238E27FC236}">
                <a16:creationId xmlns:a16="http://schemas.microsoft.com/office/drawing/2014/main" id="{F7B6196B-700C-40D6-BF77-DEF5869EA831}"/>
              </a:ext>
            </a:extLst>
          </p:cNvPr>
          <p:cNvGraphicFramePr>
            <a:graphicFrameLocks noGrp="1"/>
          </p:cNvGraphicFramePr>
          <p:nvPr>
            <p:extLst>
              <p:ext uri="{D42A27DB-BD31-4B8C-83A1-F6EECF244321}">
                <p14:modId xmlns:p14="http://schemas.microsoft.com/office/powerpoint/2010/main" val="2374824150"/>
              </p:ext>
            </p:extLst>
          </p:nvPr>
        </p:nvGraphicFramePr>
        <p:xfrm>
          <a:off x="6096001" y="1964685"/>
          <a:ext cx="5680840" cy="2914743"/>
        </p:xfrm>
        <a:graphic>
          <a:graphicData uri="http://schemas.openxmlformats.org/drawingml/2006/table">
            <a:tbl>
              <a:tblPr firstRow="1" bandRow="1">
                <a:tableStyleId>{6E25E649-3F16-4E02-A733-19D2CDBF48F0}</a:tableStyleId>
              </a:tblPr>
              <a:tblGrid>
                <a:gridCol w="2598274">
                  <a:extLst>
                    <a:ext uri="{9D8B030D-6E8A-4147-A177-3AD203B41FA5}">
                      <a16:colId xmlns:a16="http://schemas.microsoft.com/office/drawing/2014/main" val="3019655481"/>
                    </a:ext>
                  </a:extLst>
                </a:gridCol>
                <a:gridCol w="3082566">
                  <a:extLst>
                    <a:ext uri="{9D8B030D-6E8A-4147-A177-3AD203B41FA5}">
                      <a16:colId xmlns:a16="http://schemas.microsoft.com/office/drawing/2014/main" val="4257895920"/>
                    </a:ext>
                  </a:extLst>
                </a:gridCol>
              </a:tblGrid>
              <a:tr h="560581">
                <a:tc>
                  <a:txBody>
                    <a:bodyPr/>
                    <a:lstStyle/>
                    <a:p>
                      <a:r>
                        <a:rPr lang="en-US" sz="1800" b="0" dirty="0">
                          <a:solidFill>
                            <a:schemeClr val="bg1"/>
                          </a:solidFill>
                        </a:rPr>
                        <a:t>Long living</a:t>
                      </a: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algn="ctr"/>
                      <a:r>
                        <a:rPr lang="en-US" sz="1800" b="0" dirty="0">
                          <a:solidFill>
                            <a:schemeClr val="bg1"/>
                          </a:solidFill>
                        </a:rPr>
                        <a:t>23-73 </a:t>
                      </a:r>
                      <a:r>
                        <a:rPr lang="en-US" sz="1800" b="0" dirty="0" err="1">
                          <a:solidFill>
                            <a:schemeClr val="bg1"/>
                          </a:solidFill>
                        </a:rPr>
                        <a:t>yrs</a:t>
                      </a:r>
                      <a:endParaRPr lang="en-US" sz="1800" b="0" dirty="0">
                        <a:solidFill>
                          <a:schemeClr val="bg1"/>
                        </a:solidFill>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3681185178"/>
                  </a:ext>
                </a:extLst>
              </a:tr>
              <a:tr h="981018">
                <a:tc>
                  <a:txBody>
                    <a:bodyPr/>
                    <a:lstStyle/>
                    <a:p>
                      <a:r>
                        <a:rPr lang="en-US" sz="1800" dirty="0"/>
                        <a:t>Late maturing</a:t>
                      </a:r>
                      <a:endParaRPr lang="en-US" sz="1800" dirty="0">
                        <a:solidFill>
                          <a:srgbClr val="8FC0FB"/>
                        </a:solidFill>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800" dirty="0"/>
                        <a:t>Females: 33 </a:t>
                      </a:r>
                      <a:r>
                        <a:rPr lang="en-US" sz="1800" dirty="0" err="1"/>
                        <a:t>yrs</a:t>
                      </a:r>
                      <a:endParaRPr lang="en-US" sz="1800" dirty="0"/>
                    </a:p>
                    <a:p>
                      <a:pPr algn="ctr"/>
                      <a:r>
                        <a:rPr lang="en-US" sz="1800" dirty="0"/>
                        <a:t>Males: 26 </a:t>
                      </a:r>
                      <a:r>
                        <a:rPr lang="en-US" sz="1800" dirty="0" err="1"/>
                        <a:t>yrs</a:t>
                      </a:r>
                      <a:endParaRPr lang="en-US" sz="1800" dirty="0">
                        <a:solidFill>
                          <a:srgbClr val="8FC0FB"/>
                        </a:solidFill>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427424779"/>
                  </a:ext>
                </a:extLst>
              </a:tr>
              <a:tr h="827490">
                <a:tc>
                  <a:txBody>
                    <a:bodyPr/>
                    <a:lstStyle/>
                    <a:p>
                      <a:r>
                        <a:rPr lang="en-US" sz="1800" dirty="0"/>
                        <a:t>Long gestation periods</a:t>
                      </a:r>
                      <a:endParaRPr lang="en-US" sz="1800" dirty="0">
                        <a:solidFill>
                          <a:srgbClr val="8FC0FB"/>
                        </a:solidFill>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tc>
                  <a:txBody>
                    <a:bodyPr/>
                    <a:lstStyle/>
                    <a:p>
                      <a:pPr algn="ctr"/>
                      <a:r>
                        <a:rPr lang="en-US" sz="1800" dirty="0"/>
                        <a:t>12-18 months</a:t>
                      </a:r>
                      <a:endParaRPr lang="en-US" sz="1800" dirty="0">
                        <a:solidFill>
                          <a:srgbClr val="8FC0FB"/>
                        </a:solidFill>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E7E7"/>
                    </a:solidFill>
                  </a:tcPr>
                </a:tc>
                <a:extLst>
                  <a:ext uri="{0D108BD9-81ED-4DB2-BD59-A6C34878D82A}">
                    <a16:rowId xmlns:a16="http://schemas.microsoft.com/office/drawing/2014/main" val="951036983"/>
                  </a:ext>
                </a:extLst>
              </a:tr>
              <a:tr h="545654">
                <a:tc>
                  <a:txBody>
                    <a:bodyPr/>
                    <a:lstStyle/>
                    <a:p>
                      <a:r>
                        <a:rPr lang="en-US" sz="1800" dirty="0"/>
                        <a:t>Small litters</a:t>
                      </a:r>
                      <a:endParaRPr lang="en-US" sz="1800" dirty="0">
                        <a:solidFill>
                          <a:srgbClr val="8FC0FB"/>
                        </a:solidFill>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800" dirty="0"/>
                        <a:t>2-10 pups (avg. 7)</a:t>
                      </a:r>
                      <a:endParaRPr lang="en-US" sz="1800" dirty="0">
                        <a:solidFill>
                          <a:srgbClr val="8FC0FB"/>
                        </a:solidFill>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29072995"/>
                  </a:ext>
                </a:extLst>
              </a:tr>
            </a:tbl>
          </a:graphicData>
        </a:graphic>
      </p:graphicFrame>
      <p:pic>
        <p:nvPicPr>
          <p:cNvPr id="5" name="Picture 4">
            <a:extLst>
              <a:ext uri="{FF2B5EF4-FFF2-40B4-BE49-F238E27FC236}">
                <a16:creationId xmlns:a16="http://schemas.microsoft.com/office/drawing/2014/main" id="{97C2A07D-0CB5-4B1B-8AA2-AAEC92247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661" y="1354248"/>
            <a:ext cx="2937244" cy="1650358"/>
          </a:xfrm>
          <a:prstGeom prst="rect">
            <a:avLst/>
          </a:prstGeom>
        </p:spPr>
      </p:pic>
      <p:pic>
        <p:nvPicPr>
          <p:cNvPr id="8" name="Picture 7">
            <a:extLst>
              <a:ext uri="{FF2B5EF4-FFF2-40B4-BE49-F238E27FC236}">
                <a16:creationId xmlns:a16="http://schemas.microsoft.com/office/drawing/2014/main" id="{393DD9FF-E89F-4E38-9135-F100423FC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0661" y="3081874"/>
            <a:ext cx="2937244" cy="1682598"/>
          </a:xfrm>
          <a:prstGeom prst="rect">
            <a:avLst/>
          </a:prstGeom>
        </p:spPr>
      </p:pic>
      <p:pic>
        <p:nvPicPr>
          <p:cNvPr id="11" name="Picture 10">
            <a:extLst>
              <a:ext uri="{FF2B5EF4-FFF2-40B4-BE49-F238E27FC236}">
                <a16:creationId xmlns:a16="http://schemas.microsoft.com/office/drawing/2014/main" id="{7DA2C2B6-6232-4DC2-A9C5-5777053F14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0661" y="4897826"/>
            <a:ext cx="2937244" cy="1650358"/>
          </a:xfrm>
          <a:prstGeom prst="rect">
            <a:avLst/>
          </a:prstGeom>
        </p:spPr>
      </p:pic>
      <p:pic>
        <p:nvPicPr>
          <p:cNvPr id="14" name="Picture 13">
            <a:extLst>
              <a:ext uri="{FF2B5EF4-FFF2-40B4-BE49-F238E27FC236}">
                <a16:creationId xmlns:a16="http://schemas.microsoft.com/office/drawing/2014/main" id="{93EB776A-A4FD-4E02-9334-3721525F1C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8868" y="4721511"/>
            <a:ext cx="4022032" cy="1826673"/>
          </a:xfrm>
          <a:prstGeom prst="rect">
            <a:avLst/>
          </a:prstGeom>
        </p:spPr>
      </p:pic>
      <p:sp>
        <p:nvSpPr>
          <p:cNvPr id="17" name="TextBox 16">
            <a:extLst>
              <a:ext uri="{FF2B5EF4-FFF2-40B4-BE49-F238E27FC236}">
                <a16:creationId xmlns:a16="http://schemas.microsoft.com/office/drawing/2014/main" id="{32DB7F0C-643A-40C1-B138-AEC311B4FC00}"/>
              </a:ext>
            </a:extLst>
          </p:cNvPr>
          <p:cNvSpPr txBox="1"/>
          <p:nvPr/>
        </p:nvSpPr>
        <p:spPr>
          <a:xfrm>
            <a:off x="1624652" y="91127"/>
            <a:ext cx="8915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88483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2180DC-93BF-4F03-89C1-E91EBB8BD7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317"/>
          <a:stretch/>
        </p:blipFill>
        <p:spPr>
          <a:xfrm>
            <a:off x="8071252" y="4174483"/>
            <a:ext cx="3742151" cy="2400657"/>
          </a:xfrm>
          <a:prstGeom prst="rect">
            <a:avLst/>
          </a:prstGeom>
        </p:spPr>
      </p:pic>
      <p:sp>
        <p:nvSpPr>
          <p:cNvPr id="6" name="Title 1">
            <a:extLst>
              <a:ext uri="{FF2B5EF4-FFF2-40B4-BE49-F238E27FC236}">
                <a16:creationId xmlns:a16="http://schemas.microsoft.com/office/drawing/2014/main" id="{8E94C780-D158-44E1-B24C-DF54FFCDDEC4}"/>
              </a:ext>
            </a:extLst>
          </p:cNvPr>
          <p:cNvSpPr txBox="1">
            <a:spLocks/>
          </p:cNvSpPr>
          <p:nvPr/>
        </p:nvSpPr>
        <p:spPr>
          <a:xfrm>
            <a:off x="838200" y="3572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n-US" sz="4500" b="1" dirty="0">
                <a:solidFill>
                  <a:srgbClr val="8FC0FB"/>
                </a:solidFill>
              </a:rPr>
              <a:t>Shark Nurseries</a:t>
            </a:r>
          </a:p>
        </p:txBody>
      </p:sp>
      <p:pic>
        <p:nvPicPr>
          <p:cNvPr id="7" name="Picture 6">
            <a:extLst>
              <a:ext uri="{FF2B5EF4-FFF2-40B4-BE49-F238E27FC236}">
                <a16:creationId xmlns:a16="http://schemas.microsoft.com/office/drawing/2014/main" id="{B78BA16E-016E-4FA4-91A8-40074FBBA256}"/>
              </a:ext>
            </a:extLst>
          </p:cNvPr>
          <p:cNvPicPr>
            <a:picLocks noChangeAspect="1"/>
          </p:cNvPicPr>
          <p:nvPr/>
        </p:nvPicPr>
        <p:blipFill rotWithShape="1">
          <a:blip r:embed="rId4">
            <a:extLst>
              <a:ext uri="{28A0092B-C50C-407E-A947-70E740481C1C}">
                <a14:useLocalDpi xmlns:a14="http://schemas.microsoft.com/office/drawing/2010/main" val="0"/>
              </a:ext>
            </a:extLst>
          </a:blip>
          <a:srcRect r="17240"/>
          <a:stretch/>
        </p:blipFill>
        <p:spPr>
          <a:xfrm>
            <a:off x="147212" y="4191907"/>
            <a:ext cx="3973537" cy="2400657"/>
          </a:xfrm>
          <a:prstGeom prst="rect">
            <a:avLst/>
          </a:prstGeom>
        </p:spPr>
      </p:pic>
      <p:pic>
        <p:nvPicPr>
          <p:cNvPr id="8" name="Picture 6" descr="http://dissidentdiction.files.wordpress.com/2008/11/newborn-lemon-shark-pup-on-the-coast-of-bimini-in-the-bahamas-it-was-enjoying-the-safety-and-sustenance-of-its-mangrove-nursery-lagoon.jpg">
            <a:extLst>
              <a:ext uri="{FF2B5EF4-FFF2-40B4-BE49-F238E27FC236}">
                <a16:creationId xmlns:a16="http://schemas.microsoft.com/office/drawing/2014/main" id="{6A85946B-3B24-45F2-865B-C7A4BC830340}"/>
              </a:ext>
            </a:extLst>
          </p:cNvPr>
          <p:cNvPicPr>
            <a:picLocks noChangeAspect="1" noChangeArrowheads="1"/>
          </p:cNvPicPr>
          <p:nvPr/>
        </p:nvPicPr>
        <p:blipFill>
          <a:blip r:embed="rId5" cstate="print"/>
          <a:srcRect/>
          <a:stretch>
            <a:fillRect/>
          </a:stretch>
        </p:blipFill>
        <p:spPr bwMode="auto">
          <a:xfrm>
            <a:off x="4341829" y="4243228"/>
            <a:ext cx="3508343" cy="2349336"/>
          </a:xfrm>
          <a:prstGeom prst="rect">
            <a:avLst/>
          </a:prstGeom>
          <a:noFill/>
        </p:spPr>
      </p:pic>
      <p:sp>
        <p:nvSpPr>
          <p:cNvPr id="9" name="TextBox 8">
            <a:extLst>
              <a:ext uri="{FF2B5EF4-FFF2-40B4-BE49-F238E27FC236}">
                <a16:creationId xmlns:a16="http://schemas.microsoft.com/office/drawing/2014/main" id="{5C724DD0-DEE8-477F-BBEA-381BABF78A76}"/>
              </a:ext>
            </a:extLst>
          </p:cNvPr>
          <p:cNvSpPr txBox="1"/>
          <p:nvPr/>
        </p:nvSpPr>
        <p:spPr>
          <a:xfrm>
            <a:off x="838200" y="1483188"/>
            <a:ext cx="10515600"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Provide appropriate food supply (quality and quantity)</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Ideal environmental conditions (temp, salinity, etc.)</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Reduced biological interactions (predation, competition)</a:t>
            </a:r>
          </a:p>
        </p:txBody>
      </p:sp>
      <p:sp>
        <p:nvSpPr>
          <p:cNvPr id="12" name="TextBox 11">
            <a:extLst>
              <a:ext uri="{FF2B5EF4-FFF2-40B4-BE49-F238E27FC236}">
                <a16:creationId xmlns:a16="http://schemas.microsoft.com/office/drawing/2014/main" id="{A42DED99-FF57-4F90-8A71-6B96142CEF9E}"/>
              </a:ext>
            </a:extLst>
          </p:cNvPr>
          <p:cNvSpPr txBox="1"/>
          <p:nvPr/>
        </p:nvSpPr>
        <p:spPr>
          <a:xfrm>
            <a:off x="1624652" y="91127"/>
            <a:ext cx="8915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10" name="TextBox 9">
            <a:extLst>
              <a:ext uri="{FF2B5EF4-FFF2-40B4-BE49-F238E27FC236}">
                <a16:creationId xmlns:a16="http://schemas.microsoft.com/office/drawing/2014/main" id="{0A57B6D5-1949-44B2-9065-611385E2C251}"/>
              </a:ext>
            </a:extLst>
          </p:cNvPr>
          <p:cNvSpPr txBox="1"/>
          <p:nvPr/>
        </p:nvSpPr>
        <p:spPr>
          <a:xfrm>
            <a:off x="3048000" y="6628582"/>
            <a:ext cx="9144000" cy="230832"/>
          </a:xfrm>
          <a:prstGeom prst="rect">
            <a:avLst/>
          </a:prstGeom>
          <a:noFill/>
        </p:spPr>
        <p:txBody>
          <a:bodyPr wrap="square" rtlCol="0">
            <a:spAutoFit/>
          </a:bodyPr>
          <a:lstStyle/>
          <a:p>
            <a:pPr algn="r"/>
            <a:r>
              <a:rPr lang="en-US" sz="900" dirty="0"/>
              <a:t>Heupel et al 2007</a:t>
            </a:r>
            <a:endParaRPr lang="en-US" dirty="0">
              <a:solidFill>
                <a:schemeClr val="bg1"/>
              </a:solidFill>
            </a:endParaRPr>
          </a:p>
        </p:txBody>
      </p:sp>
    </p:spTree>
    <p:extLst>
      <p:ext uri="{BB962C8B-B14F-4D97-AF65-F5344CB8AC3E}">
        <p14:creationId xmlns:p14="http://schemas.microsoft.com/office/powerpoint/2010/main" val="968454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2180DC-93BF-4F03-89C1-E91EBB8BD7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317"/>
          <a:stretch/>
        </p:blipFill>
        <p:spPr>
          <a:xfrm>
            <a:off x="8071252" y="4174483"/>
            <a:ext cx="3742151" cy="2400657"/>
          </a:xfrm>
          <a:prstGeom prst="rect">
            <a:avLst/>
          </a:prstGeom>
        </p:spPr>
      </p:pic>
      <p:sp>
        <p:nvSpPr>
          <p:cNvPr id="6" name="Title 1">
            <a:extLst>
              <a:ext uri="{FF2B5EF4-FFF2-40B4-BE49-F238E27FC236}">
                <a16:creationId xmlns:a16="http://schemas.microsoft.com/office/drawing/2014/main" id="{8E94C780-D158-44E1-B24C-DF54FFCDDEC4}"/>
              </a:ext>
            </a:extLst>
          </p:cNvPr>
          <p:cNvSpPr txBox="1">
            <a:spLocks/>
          </p:cNvSpPr>
          <p:nvPr/>
        </p:nvSpPr>
        <p:spPr>
          <a:xfrm>
            <a:off x="838200" y="3572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n-US" sz="4500" b="1" dirty="0">
                <a:solidFill>
                  <a:srgbClr val="8FC0FB"/>
                </a:solidFill>
              </a:rPr>
              <a:t>Shark Nursery Criteria</a:t>
            </a:r>
          </a:p>
        </p:txBody>
      </p:sp>
      <p:pic>
        <p:nvPicPr>
          <p:cNvPr id="7" name="Picture 6">
            <a:extLst>
              <a:ext uri="{FF2B5EF4-FFF2-40B4-BE49-F238E27FC236}">
                <a16:creationId xmlns:a16="http://schemas.microsoft.com/office/drawing/2014/main" id="{B78BA16E-016E-4FA4-91A8-40074FBBA256}"/>
              </a:ext>
            </a:extLst>
          </p:cNvPr>
          <p:cNvPicPr>
            <a:picLocks noChangeAspect="1"/>
          </p:cNvPicPr>
          <p:nvPr/>
        </p:nvPicPr>
        <p:blipFill rotWithShape="1">
          <a:blip r:embed="rId4">
            <a:extLst>
              <a:ext uri="{28A0092B-C50C-407E-A947-70E740481C1C}">
                <a14:useLocalDpi xmlns:a14="http://schemas.microsoft.com/office/drawing/2010/main" val="0"/>
              </a:ext>
            </a:extLst>
          </a:blip>
          <a:srcRect r="17240"/>
          <a:stretch/>
        </p:blipFill>
        <p:spPr>
          <a:xfrm>
            <a:off x="147212" y="4191907"/>
            <a:ext cx="3973537" cy="2400657"/>
          </a:xfrm>
          <a:prstGeom prst="rect">
            <a:avLst/>
          </a:prstGeom>
        </p:spPr>
      </p:pic>
      <p:pic>
        <p:nvPicPr>
          <p:cNvPr id="8" name="Picture 6" descr="http://dissidentdiction.files.wordpress.com/2008/11/newborn-lemon-shark-pup-on-the-coast-of-bimini-in-the-bahamas-it-was-enjoying-the-safety-and-sustenance-of-its-mangrove-nursery-lagoon.jpg">
            <a:extLst>
              <a:ext uri="{FF2B5EF4-FFF2-40B4-BE49-F238E27FC236}">
                <a16:creationId xmlns:a16="http://schemas.microsoft.com/office/drawing/2014/main" id="{6A85946B-3B24-45F2-865B-C7A4BC830340}"/>
              </a:ext>
            </a:extLst>
          </p:cNvPr>
          <p:cNvPicPr>
            <a:picLocks noChangeAspect="1" noChangeArrowheads="1"/>
          </p:cNvPicPr>
          <p:nvPr/>
        </p:nvPicPr>
        <p:blipFill>
          <a:blip r:embed="rId5" cstate="print"/>
          <a:srcRect/>
          <a:stretch>
            <a:fillRect/>
          </a:stretch>
        </p:blipFill>
        <p:spPr bwMode="auto">
          <a:xfrm>
            <a:off x="4341829" y="4243228"/>
            <a:ext cx="3508343" cy="2349336"/>
          </a:xfrm>
          <a:prstGeom prst="rect">
            <a:avLst/>
          </a:prstGeom>
          <a:noFill/>
        </p:spPr>
      </p:pic>
      <p:sp>
        <p:nvSpPr>
          <p:cNvPr id="9" name="TextBox 8">
            <a:extLst>
              <a:ext uri="{FF2B5EF4-FFF2-40B4-BE49-F238E27FC236}">
                <a16:creationId xmlns:a16="http://schemas.microsoft.com/office/drawing/2014/main" id="{5C724DD0-DEE8-477F-BBEA-381BABF78A76}"/>
              </a:ext>
            </a:extLst>
          </p:cNvPr>
          <p:cNvSpPr txBox="1"/>
          <p:nvPr/>
        </p:nvSpPr>
        <p:spPr>
          <a:xfrm>
            <a:off x="838200" y="1483188"/>
            <a:ext cx="10515600" cy="2400657"/>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600" b="0" i="0" u="none" strike="noStrike" kern="1200" cap="none" spc="0" normalizeH="0" baseline="0" noProof="0" dirty="0">
                <a:ln>
                  <a:noFill/>
                </a:ln>
                <a:solidFill>
                  <a:prstClr val="white"/>
                </a:solidFill>
                <a:effectLst/>
                <a:uLnTx/>
                <a:uFillTx/>
                <a:latin typeface="Corbel" panose="020B0503020204020204"/>
                <a:ea typeface="+mn-ea"/>
                <a:cs typeface="+mn-cs"/>
              </a:rPr>
              <a:t>The relative abundance of immature sharks must be more common in the area than compared to other areas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0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600" b="0" i="0" u="none" strike="noStrike" kern="1200" cap="none" spc="0" normalizeH="0" baseline="0" noProof="0" dirty="0">
                <a:ln>
                  <a:noFill/>
                </a:ln>
                <a:solidFill>
                  <a:prstClr val="white"/>
                </a:solidFill>
                <a:effectLst/>
                <a:uLnTx/>
                <a:uFillTx/>
                <a:latin typeface="Corbel" panose="020B0503020204020204"/>
                <a:ea typeface="+mn-ea"/>
                <a:cs typeface="+mn-cs"/>
              </a:rPr>
              <a:t>Immature individuals must show the tendency to remain or return to the area for extended periods</a:t>
            </a: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endParaRPr kumimoji="0" lang="en-US" sz="1000" b="0" i="0" u="none" strike="noStrike" kern="1200" cap="none" spc="0" normalizeH="0" baseline="0" noProof="0" dirty="0">
              <a:ln>
                <a:noFill/>
              </a:ln>
              <a:solidFill>
                <a:prstClr val="white"/>
              </a:solidFill>
              <a:effectLst/>
              <a:uLnTx/>
              <a:uFillTx/>
              <a:latin typeface="Corbel" panose="020B0503020204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600" b="0" i="0" u="none" strike="noStrike" kern="1200" cap="none" spc="0" normalizeH="0" baseline="0" noProof="0" dirty="0">
                <a:ln>
                  <a:noFill/>
                </a:ln>
                <a:solidFill>
                  <a:prstClr val="white"/>
                </a:solidFill>
                <a:effectLst/>
                <a:uLnTx/>
                <a:uFillTx/>
                <a:latin typeface="Corbel" panose="020B0503020204020204"/>
                <a:ea typeface="+mn-ea"/>
                <a:cs typeface="+mn-cs"/>
              </a:rPr>
              <a:t>The area should be consistently used by immature sharks across years</a:t>
            </a:r>
          </a:p>
        </p:txBody>
      </p:sp>
      <p:sp>
        <p:nvSpPr>
          <p:cNvPr id="12" name="TextBox 11">
            <a:extLst>
              <a:ext uri="{FF2B5EF4-FFF2-40B4-BE49-F238E27FC236}">
                <a16:creationId xmlns:a16="http://schemas.microsoft.com/office/drawing/2014/main" id="{A42DED99-FF57-4F90-8A71-6B96142CEF9E}"/>
              </a:ext>
            </a:extLst>
          </p:cNvPr>
          <p:cNvSpPr txBox="1"/>
          <p:nvPr/>
        </p:nvSpPr>
        <p:spPr>
          <a:xfrm>
            <a:off x="1624652" y="91127"/>
            <a:ext cx="8915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
        <p:nvSpPr>
          <p:cNvPr id="10" name="TextBox 9">
            <a:extLst>
              <a:ext uri="{FF2B5EF4-FFF2-40B4-BE49-F238E27FC236}">
                <a16:creationId xmlns:a16="http://schemas.microsoft.com/office/drawing/2014/main" id="{0A57B6D5-1949-44B2-9065-611385E2C251}"/>
              </a:ext>
            </a:extLst>
          </p:cNvPr>
          <p:cNvSpPr txBox="1"/>
          <p:nvPr/>
        </p:nvSpPr>
        <p:spPr>
          <a:xfrm>
            <a:off x="3048000" y="6628582"/>
            <a:ext cx="9144000" cy="230832"/>
          </a:xfrm>
          <a:prstGeom prst="rect">
            <a:avLst/>
          </a:prstGeom>
          <a:noFill/>
        </p:spPr>
        <p:txBody>
          <a:bodyPr wrap="square" rtlCol="0">
            <a:spAutoFit/>
          </a:bodyPr>
          <a:lstStyle/>
          <a:p>
            <a:pPr algn="r"/>
            <a:r>
              <a:rPr lang="en-US" sz="900" dirty="0"/>
              <a:t>Heupel et al 2007</a:t>
            </a:r>
            <a:endParaRPr lang="en-US" dirty="0">
              <a:solidFill>
                <a:schemeClr val="bg1"/>
              </a:solidFill>
            </a:endParaRPr>
          </a:p>
        </p:txBody>
      </p:sp>
    </p:spTree>
    <p:extLst>
      <p:ext uri="{BB962C8B-B14F-4D97-AF65-F5344CB8AC3E}">
        <p14:creationId xmlns:p14="http://schemas.microsoft.com/office/powerpoint/2010/main" val="308121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EA409-FD7E-407B-99EE-5A03326F5335}"/>
              </a:ext>
            </a:extLst>
          </p:cNvPr>
          <p:cNvSpPr>
            <a:spLocks noGrp="1"/>
          </p:cNvSpPr>
          <p:nvPr>
            <p:ph type="title"/>
          </p:nvPr>
        </p:nvSpPr>
        <p:spPr>
          <a:xfrm>
            <a:off x="1524000" y="281061"/>
            <a:ext cx="9144000" cy="1358329"/>
          </a:xfrm>
        </p:spPr>
        <p:txBody>
          <a:bodyPr>
            <a:noAutofit/>
          </a:bodyPr>
          <a:lstStyle/>
          <a:p>
            <a:pPr algn="ctr"/>
            <a:r>
              <a:rPr lang="en-US" sz="5000" b="1" dirty="0">
                <a:solidFill>
                  <a:srgbClr val="8FC0FB"/>
                </a:solidFill>
              </a:rPr>
              <a:t>White Shark Nursery Locations</a:t>
            </a:r>
          </a:p>
        </p:txBody>
      </p:sp>
      <p:sp>
        <p:nvSpPr>
          <p:cNvPr id="5" name="Content Placeholder 4">
            <a:extLst>
              <a:ext uri="{FF2B5EF4-FFF2-40B4-BE49-F238E27FC236}">
                <a16:creationId xmlns:a16="http://schemas.microsoft.com/office/drawing/2014/main" id="{A7E4BE9F-49BD-4C5F-A6B1-A18347BB9401}"/>
              </a:ext>
            </a:extLst>
          </p:cNvPr>
          <p:cNvSpPr>
            <a:spLocks noGrp="1"/>
          </p:cNvSpPr>
          <p:nvPr>
            <p:ph idx="1"/>
          </p:nvPr>
        </p:nvSpPr>
        <p:spPr>
          <a:xfrm>
            <a:off x="3320034" y="6679692"/>
            <a:ext cx="8871966" cy="178308"/>
          </a:xfrm>
        </p:spPr>
        <p:txBody>
          <a:bodyPr>
            <a:noAutofit/>
          </a:bodyPr>
          <a:lstStyle/>
          <a:p>
            <a:pPr marL="0" indent="0" algn="r">
              <a:buNone/>
            </a:pPr>
            <a:r>
              <a:rPr lang="en-US" sz="900" dirty="0">
                <a:solidFill>
                  <a:schemeClr val="tx1"/>
                </a:solidFill>
              </a:rPr>
              <a:t>Onate-Gonzalez et al 2017</a:t>
            </a:r>
            <a:endParaRPr lang="en-US" sz="900" dirty="0"/>
          </a:p>
        </p:txBody>
      </p:sp>
      <p:pic>
        <p:nvPicPr>
          <p:cNvPr id="9" name="Picture 8">
            <a:extLst>
              <a:ext uri="{FF2B5EF4-FFF2-40B4-BE49-F238E27FC236}">
                <a16:creationId xmlns:a16="http://schemas.microsoft.com/office/drawing/2014/main" id="{5D55167D-B6D3-4ED4-8C5E-C0B58C5C089E}"/>
              </a:ext>
            </a:extLst>
          </p:cNvPr>
          <p:cNvPicPr>
            <a:picLocks noChangeAspect="1"/>
          </p:cNvPicPr>
          <p:nvPr/>
        </p:nvPicPr>
        <p:blipFill rotWithShape="1">
          <a:blip r:embed="rId3">
            <a:extLst>
              <a:ext uri="{28A0092B-C50C-407E-A947-70E740481C1C}">
                <a14:useLocalDpi xmlns:a14="http://schemas.microsoft.com/office/drawing/2010/main" val="0"/>
              </a:ext>
            </a:extLst>
          </a:blip>
          <a:srcRect t="11927"/>
          <a:stretch/>
        </p:blipFill>
        <p:spPr>
          <a:xfrm>
            <a:off x="2287127" y="1443446"/>
            <a:ext cx="7821997" cy="5323427"/>
          </a:xfrm>
          <a:prstGeom prst="rect">
            <a:avLst/>
          </a:prstGeom>
        </p:spPr>
      </p:pic>
      <p:sp>
        <p:nvSpPr>
          <p:cNvPr id="8" name="TextBox 7">
            <a:extLst>
              <a:ext uri="{FF2B5EF4-FFF2-40B4-BE49-F238E27FC236}">
                <a16:creationId xmlns:a16="http://schemas.microsoft.com/office/drawing/2014/main" id="{CA3EE7BE-168B-415C-A2D1-392A6E48E84B}"/>
              </a:ext>
            </a:extLst>
          </p:cNvPr>
          <p:cNvSpPr txBox="1"/>
          <p:nvPr/>
        </p:nvSpPr>
        <p:spPr>
          <a:xfrm>
            <a:off x="1624652" y="91127"/>
            <a:ext cx="8915400"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rPr>
              <a:t>Background</a:t>
            </a: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	 Methodology	     |	       Results     	|	Significance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2CF49">
                    <a:lumMod val="75000"/>
                  </a:srgbClr>
                </a:solidFill>
                <a:effectLst/>
                <a:uLnTx/>
                <a:uFillTx/>
                <a:latin typeface="Corbel" panose="020B0503020204020204"/>
                <a:ea typeface="+mn-ea"/>
                <a:cs typeface="+mn-cs"/>
              </a:rPr>
              <a:t>			</a:t>
            </a:r>
            <a:r>
              <a:rPr lang="en-US" sz="1600" dirty="0">
                <a:solidFill>
                  <a:srgbClr val="A2CF49">
                    <a:lumMod val="75000"/>
                  </a:srgbClr>
                </a:solidFill>
                <a:latin typeface="Corbel" panose="020B0503020204020204"/>
              </a:rPr>
              <a:t>		</a:t>
            </a:r>
            <a:endParaRPr kumimoji="0" lang="en-US" sz="1600" b="0" i="0" u="none" strike="noStrike" kern="1200" cap="none" spc="0" normalizeH="0" baseline="0" noProof="0" dirty="0">
              <a:ln>
                <a:noFill/>
              </a:ln>
              <a:solidFill>
                <a:srgbClr val="CFE1AF"/>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83709488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2717</TotalTime>
  <Words>8621</Words>
  <Application>Microsoft Office PowerPoint</Application>
  <PresentationFormat>Widescreen</PresentationFormat>
  <Paragraphs>876</Paragraphs>
  <Slides>52</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Corbel</vt:lpstr>
      <vt:lpstr>Wingdings</vt:lpstr>
      <vt:lpstr>Depth</vt:lpstr>
      <vt:lpstr>3D Movement and Habitat Use of  Young  White Sharks  (Carcharodon carcharias)  in the Northwest  Atlantic  Ocean</vt:lpstr>
      <vt:lpstr>PowerPoint Presentation</vt:lpstr>
      <vt:lpstr>PowerPoint Presentation</vt:lpstr>
      <vt:lpstr>Thermoregulation</vt:lpstr>
      <vt:lpstr>Management</vt:lpstr>
      <vt:lpstr>Susceptibility to Decline</vt:lpstr>
      <vt:lpstr>PowerPoint Presentation</vt:lpstr>
      <vt:lpstr>PowerPoint Presentation</vt:lpstr>
      <vt:lpstr>White Shark Nursery Locations</vt:lpstr>
      <vt:lpstr>Research Needs</vt:lpstr>
      <vt:lpstr>Objectives</vt:lpstr>
      <vt:lpstr>Null Hypotheses</vt:lpstr>
      <vt:lpstr>Study Site</vt:lpstr>
      <vt:lpstr>Methodology</vt:lpstr>
      <vt:lpstr>SPOT/FastGPS</vt:lpstr>
      <vt:lpstr>Acoustic</vt:lpstr>
      <vt:lpstr>Horizontal Movement Analysis</vt:lpstr>
      <vt:lpstr>Chi-Square Statistics</vt:lpstr>
      <vt:lpstr>Chi-Square Statistics</vt:lpstr>
      <vt:lpstr>Horizontal Movement</vt:lpstr>
      <vt:lpstr>Horizontal Movement</vt:lpstr>
      <vt:lpstr>Bathymetry</vt:lpstr>
      <vt:lpstr>Sea Surface Salinity</vt:lpstr>
      <vt:lpstr>Sea Surface Salinity</vt:lpstr>
      <vt:lpstr>Sea Surface Salinity</vt:lpstr>
      <vt:lpstr>Chlorophyll a</vt:lpstr>
      <vt:lpstr>PowerPoint Presentation</vt:lpstr>
      <vt:lpstr>Significance</vt:lpstr>
      <vt:lpstr>Significance</vt:lpstr>
      <vt:lpstr>Significance</vt:lpstr>
      <vt:lpstr>Diel Vertical Migration</vt:lpstr>
      <vt:lpstr>Objectives</vt:lpstr>
      <vt:lpstr>Null Hypotheses</vt:lpstr>
      <vt:lpstr>Methodology</vt:lpstr>
      <vt:lpstr>PSAT</vt:lpstr>
      <vt:lpstr>Vertical &amp; 3D Movement Analysis</vt:lpstr>
      <vt:lpstr>Diving Behavior Analysis</vt:lpstr>
      <vt:lpstr>Temperature Distribution</vt:lpstr>
      <vt:lpstr>Vertical Distribution</vt:lpstr>
      <vt:lpstr>PowerPoint Presentation</vt:lpstr>
      <vt:lpstr>3-Dimensional Modeling</vt:lpstr>
      <vt:lpstr>PowerPoint Presentation</vt:lpstr>
      <vt:lpstr>PowerPoint Presentation</vt:lpstr>
      <vt:lpstr>Residual Depth</vt:lpstr>
      <vt:lpstr>Diving Behavior</vt:lpstr>
      <vt:lpstr>Diving Behavior</vt:lpstr>
      <vt:lpstr>Diving Behavior</vt:lpstr>
      <vt:lpstr>Significance</vt:lpstr>
      <vt:lpstr>Significance</vt:lpstr>
      <vt:lpstr>Significance</vt:lpstr>
      <vt:lpstr>Acknowledgments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Shaw</dc:creator>
  <cp:lastModifiedBy>Rachel Shaw</cp:lastModifiedBy>
  <cp:revision>129</cp:revision>
  <dcterms:created xsi:type="dcterms:W3CDTF">2020-02-13T15:18:49Z</dcterms:created>
  <dcterms:modified xsi:type="dcterms:W3CDTF">2020-03-04T01:19:05Z</dcterms:modified>
</cp:coreProperties>
</file>